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0" r:id="rId5"/>
    <p:sldMasterId id="2147483663" r:id="rId6"/>
    <p:sldMasterId id="2147483665" r:id="rId7"/>
    <p:sldMasterId id="2147483667" r:id="rId8"/>
  </p:sldMasterIdLst>
  <p:notesMasterIdLst>
    <p:notesMasterId r:id="rId21"/>
  </p:notesMasterIdLst>
  <p:sldIdLst>
    <p:sldId id="264" r:id="rId9"/>
    <p:sldId id="266" r:id="rId10"/>
    <p:sldId id="280" r:id="rId11"/>
    <p:sldId id="281" r:id="rId12"/>
    <p:sldId id="267" r:id="rId13"/>
    <p:sldId id="269" r:id="rId14"/>
    <p:sldId id="270" r:id="rId15"/>
    <p:sldId id="271" r:id="rId16"/>
    <p:sldId id="277" r:id="rId17"/>
    <p:sldId id="283" r:id="rId18"/>
    <p:sldId id="272" r:id="rId19"/>
    <p:sldId id="268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4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425E"/>
    <a:srgbClr val="27618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A3679-C64D-4E52-B66F-EA3DD11DD492}" v="544" dt="2021-03-23T12:45:24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574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Daniel Mazeto" userId="18d1e09f-4bc1-4f7e-b035-422811ef8d96" providerId="ADAL" clId="{1E1A3679-C64D-4E52-B66F-EA3DD11DD492}"/>
    <pc:docChg chg="undo redo custSel addSld delSld modSld sldOrd">
      <pc:chgData name="Bruno Daniel Mazeto" userId="18d1e09f-4bc1-4f7e-b035-422811ef8d96" providerId="ADAL" clId="{1E1A3679-C64D-4E52-B66F-EA3DD11DD492}" dt="2021-03-24T12:57:27.652" v="1956" actId="20577"/>
      <pc:docMkLst>
        <pc:docMk/>
      </pc:docMkLst>
      <pc:sldChg chg="delSp modSp mod modTransition delAnim">
        <pc:chgData name="Bruno Daniel Mazeto" userId="18d1e09f-4bc1-4f7e-b035-422811ef8d96" providerId="ADAL" clId="{1E1A3679-C64D-4E52-B66F-EA3DD11DD492}" dt="2021-03-24T12:57:27.652" v="1956" actId="20577"/>
        <pc:sldMkLst>
          <pc:docMk/>
          <pc:sldMk cId="3985841538" sldId="264"/>
        </pc:sldMkLst>
        <pc:spChg chg="mod">
          <ac:chgData name="Bruno Daniel Mazeto" userId="18d1e09f-4bc1-4f7e-b035-422811ef8d96" providerId="ADAL" clId="{1E1A3679-C64D-4E52-B66F-EA3DD11DD492}" dt="2021-03-16T18:45:44.419" v="906" actId="790"/>
          <ac:spMkLst>
            <pc:docMk/>
            <pc:sldMk cId="3985841538" sldId="264"/>
            <ac:spMk id="2" creationId="{26B4472A-F09C-48A7-86AA-4E710B5A24EC}"/>
          </ac:spMkLst>
        </pc:spChg>
        <pc:spChg chg="mod">
          <ac:chgData name="Bruno Daniel Mazeto" userId="18d1e09f-4bc1-4f7e-b035-422811ef8d96" providerId="ADAL" clId="{1E1A3679-C64D-4E52-B66F-EA3DD11DD492}" dt="2021-03-16T18:45:54.834" v="907" actId="790"/>
          <ac:spMkLst>
            <pc:docMk/>
            <pc:sldMk cId="3985841538" sldId="264"/>
            <ac:spMk id="3" creationId="{DCD63F4C-ACBD-43BA-8EE9-263707CD6620}"/>
          </ac:spMkLst>
        </pc:spChg>
        <pc:spChg chg="mod">
          <ac:chgData name="Bruno Daniel Mazeto" userId="18d1e09f-4bc1-4f7e-b035-422811ef8d96" providerId="ADAL" clId="{1E1A3679-C64D-4E52-B66F-EA3DD11DD492}" dt="2021-03-24T12:57:27.652" v="1956" actId="20577"/>
          <ac:spMkLst>
            <pc:docMk/>
            <pc:sldMk cId="3985841538" sldId="264"/>
            <ac:spMk id="4" creationId="{51F2CA79-96E1-4E82-BD47-94D98F8DEEA3}"/>
          </ac:spMkLst>
        </pc:spChg>
        <pc:picChg chg="del">
          <ac:chgData name="Bruno Daniel Mazeto" userId="18d1e09f-4bc1-4f7e-b035-422811ef8d96" providerId="ADAL" clId="{1E1A3679-C64D-4E52-B66F-EA3DD11DD492}" dt="2021-03-15T16:48:33.668" v="71" actId="478"/>
          <ac:picMkLst>
            <pc:docMk/>
            <pc:sldMk cId="3985841538" sldId="264"/>
            <ac:picMk id="6" creationId="{6355845A-723D-4858-8E14-29DEAEF2D77E}"/>
          </ac:picMkLst>
        </pc:picChg>
      </pc:sldChg>
      <pc:sldChg chg="addSp delSp modSp mod modTransition delAnim">
        <pc:chgData name="Bruno Daniel Mazeto" userId="18d1e09f-4bc1-4f7e-b035-422811ef8d96" providerId="ADAL" clId="{1E1A3679-C64D-4E52-B66F-EA3DD11DD492}" dt="2021-03-23T12:22:44.438" v="1932"/>
        <pc:sldMkLst>
          <pc:docMk/>
          <pc:sldMk cId="3473964302" sldId="266"/>
        </pc:sldMkLst>
        <pc:spChg chg="del">
          <ac:chgData name="Bruno Daniel Mazeto" userId="18d1e09f-4bc1-4f7e-b035-422811ef8d96" providerId="ADAL" clId="{1E1A3679-C64D-4E52-B66F-EA3DD11DD492}" dt="2021-03-15T19:40:16.382" v="654" actId="478"/>
          <ac:spMkLst>
            <pc:docMk/>
            <pc:sldMk cId="3473964302" sldId="266"/>
            <ac:spMk id="4" creationId="{049CB42F-1568-4745-B8C8-E3DF1B224146}"/>
          </ac:spMkLst>
        </pc:spChg>
        <pc:spChg chg="del">
          <ac:chgData name="Bruno Daniel Mazeto" userId="18d1e09f-4bc1-4f7e-b035-422811ef8d96" providerId="ADAL" clId="{1E1A3679-C64D-4E52-B66F-EA3DD11DD492}" dt="2021-03-15T19:40:16.382" v="654" actId="478"/>
          <ac:spMkLst>
            <pc:docMk/>
            <pc:sldMk cId="3473964302" sldId="266"/>
            <ac:spMk id="5" creationId="{99F6AF24-B5A7-4760-B7C1-1C167A4CB732}"/>
          </ac:spMkLst>
        </pc:spChg>
        <pc:spChg chg="mod">
          <ac:chgData name="Bruno Daniel Mazeto" userId="18d1e09f-4bc1-4f7e-b035-422811ef8d96" providerId="ADAL" clId="{1E1A3679-C64D-4E52-B66F-EA3DD11DD492}" dt="2021-03-15T19:43:20.321" v="695" actId="20577"/>
          <ac:spMkLst>
            <pc:docMk/>
            <pc:sldMk cId="3473964302" sldId="266"/>
            <ac:spMk id="6" creationId="{7299BC5E-B028-40C8-9D45-3793B315222D}"/>
          </ac:spMkLst>
        </pc:spChg>
        <pc:spChg chg="del">
          <ac:chgData name="Bruno Daniel Mazeto" userId="18d1e09f-4bc1-4f7e-b035-422811ef8d96" providerId="ADAL" clId="{1E1A3679-C64D-4E52-B66F-EA3DD11DD492}" dt="2021-03-15T19:40:16.382" v="654" actId="478"/>
          <ac:spMkLst>
            <pc:docMk/>
            <pc:sldMk cId="3473964302" sldId="266"/>
            <ac:spMk id="8" creationId="{90EEEC0E-F1D6-4FCD-A216-0515A8BDD66E}"/>
          </ac:spMkLst>
        </pc:spChg>
        <pc:spChg chg="add mod">
          <ac:chgData name="Bruno Daniel Mazeto" userId="18d1e09f-4bc1-4f7e-b035-422811ef8d96" providerId="ADAL" clId="{1E1A3679-C64D-4E52-B66F-EA3DD11DD492}" dt="2021-03-16T18:46:24.496" v="938" actId="6549"/>
          <ac:spMkLst>
            <pc:docMk/>
            <pc:sldMk cId="3473964302" sldId="266"/>
            <ac:spMk id="17" creationId="{000E001D-3823-4054-A8F9-D070E6A2F365}"/>
          </ac:spMkLst>
        </pc:spChg>
        <pc:grpChg chg="del">
          <ac:chgData name="Bruno Daniel Mazeto" userId="18d1e09f-4bc1-4f7e-b035-422811ef8d96" providerId="ADAL" clId="{1E1A3679-C64D-4E52-B66F-EA3DD11DD492}" dt="2021-03-15T19:40:16.382" v="654" actId="478"/>
          <ac:grpSpMkLst>
            <pc:docMk/>
            <pc:sldMk cId="3473964302" sldId="266"/>
            <ac:grpSpMk id="33" creationId="{369E229C-0234-48D3-81F5-0F17D5B8FDA4}"/>
          </ac:grpSpMkLst>
        </pc:grpChg>
        <pc:grpChg chg="del">
          <ac:chgData name="Bruno Daniel Mazeto" userId="18d1e09f-4bc1-4f7e-b035-422811ef8d96" providerId="ADAL" clId="{1E1A3679-C64D-4E52-B66F-EA3DD11DD492}" dt="2021-03-15T19:40:16.382" v="654" actId="478"/>
          <ac:grpSpMkLst>
            <pc:docMk/>
            <pc:sldMk cId="3473964302" sldId="266"/>
            <ac:grpSpMk id="34" creationId="{4A5291C2-77BA-4B5A-A968-503579843D5C}"/>
          </ac:grpSpMkLst>
        </pc:grpChg>
        <pc:grpChg chg="del">
          <ac:chgData name="Bruno Daniel Mazeto" userId="18d1e09f-4bc1-4f7e-b035-422811ef8d96" providerId="ADAL" clId="{1E1A3679-C64D-4E52-B66F-EA3DD11DD492}" dt="2021-03-15T19:40:16.382" v="654" actId="478"/>
          <ac:grpSpMkLst>
            <pc:docMk/>
            <pc:sldMk cId="3473964302" sldId="266"/>
            <ac:grpSpMk id="36" creationId="{5AE82C3D-CC73-4B18-A59C-99116F8063D6}"/>
          </ac:grpSpMkLst>
        </pc:grpChg>
        <pc:picChg chg="del">
          <ac:chgData name="Bruno Daniel Mazeto" userId="18d1e09f-4bc1-4f7e-b035-422811ef8d96" providerId="ADAL" clId="{1E1A3679-C64D-4E52-B66F-EA3DD11DD492}" dt="2021-03-15T16:48:37.470" v="72" actId="478"/>
          <ac:picMkLst>
            <pc:docMk/>
            <pc:sldMk cId="3473964302" sldId="266"/>
            <ac:picMk id="45" creationId="{3E5818AD-5B7A-4218-9FDE-B8979361EC82}"/>
          </ac:picMkLst>
        </pc:picChg>
        <pc:cxnChg chg="del">
          <ac:chgData name="Bruno Daniel Mazeto" userId="18d1e09f-4bc1-4f7e-b035-422811ef8d96" providerId="ADAL" clId="{1E1A3679-C64D-4E52-B66F-EA3DD11DD492}" dt="2021-03-15T19:40:16.382" v="654" actId="478"/>
          <ac:cxnSpMkLst>
            <pc:docMk/>
            <pc:sldMk cId="3473964302" sldId="266"/>
            <ac:cxnSpMk id="9" creationId="{7D582740-FCF2-4266-9BF6-689F64FC54CE}"/>
          </ac:cxnSpMkLst>
        </pc:cxnChg>
      </pc:sldChg>
      <pc:sldChg chg="delSp modSp mod modTransition delAnim">
        <pc:chgData name="Bruno Daniel Mazeto" userId="18d1e09f-4bc1-4f7e-b035-422811ef8d96" providerId="ADAL" clId="{1E1A3679-C64D-4E52-B66F-EA3DD11DD492}" dt="2021-03-23T12:45:01.073" v="1941"/>
        <pc:sldMkLst>
          <pc:docMk/>
          <pc:sldMk cId="728657643" sldId="267"/>
        </pc:sldMkLst>
        <pc:spChg chg="mod">
          <ac:chgData name="Bruno Daniel Mazeto" userId="18d1e09f-4bc1-4f7e-b035-422811ef8d96" providerId="ADAL" clId="{1E1A3679-C64D-4E52-B66F-EA3DD11DD492}" dt="2021-03-15T18:53:25.735" v="225" actId="790"/>
          <ac:spMkLst>
            <pc:docMk/>
            <pc:sldMk cId="728657643" sldId="267"/>
            <ac:spMk id="2" creationId="{8D0DA466-4D20-4A59-93C1-2E670136C393}"/>
          </ac:spMkLst>
        </pc:spChg>
        <pc:spChg chg="mod">
          <ac:chgData name="Bruno Daniel Mazeto" userId="18d1e09f-4bc1-4f7e-b035-422811ef8d96" providerId="ADAL" clId="{1E1A3679-C64D-4E52-B66F-EA3DD11DD492}" dt="2021-03-16T18:47:19.120" v="1021" actId="6549"/>
          <ac:spMkLst>
            <pc:docMk/>
            <pc:sldMk cId="728657643" sldId="267"/>
            <ac:spMk id="3" creationId="{A7CF8C93-6575-4420-B996-6B4B68C1E15B}"/>
          </ac:spMkLst>
        </pc:spChg>
        <pc:spChg chg="del">
          <ac:chgData name="Bruno Daniel Mazeto" userId="18d1e09f-4bc1-4f7e-b035-422811ef8d96" providerId="ADAL" clId="{1E1A3679-C64D-4E52-B66F-EA3DD11DD492}" dt="2021-03-15T18:44:47.100" v="112" actId="478"/>
          <ac:spMkLst>
            <pc:docMk/>
            <pc:sldMk cId="728657643" sldId="267"/>
            <ac:spMk id="4" creationId="{A36AD071-A1E3-414E-BA58-CC47D2C82489}"/>
          </ac:spMkLst>
        </pc:spChg>
        <pc:spChg chg="del">
          <ac:chgData name="Bruno Daniel Mazeto" userId="18d1e09f-4bc1-4f7e-b035-422811ef8d96" providerId="ADAL" clId="{1E1A3679-C64D-4E52-B66F-EA3DD11DD492}" dt="2021-03-15T18:44:48.103" v="113" actId="478"/>
          <ac:spMkLst>
            <pc:docMk/>
            <pc:sldMk cId="728657643" sldId="267"/>
            <ac:spMk id="5" creationId="{2B1A6E7C-D315-4A04-BD17-92091FE05984}"/>
          </ac:spMkLst>
        </pc:spChg>
        <pc:picChg chg="del">
          <ac:chgData name="Bruno Daniel Mazeto" userId="18d1e09f-4bc1-4f7e-b035-422811ef8d96" providerId="ADAL" clId="{1E1A3679-C64D-4E52-B66F-EA3DD11DD492}" dt="2021-03-15T16:48:44.922" v="74" actId="478"/>
          <ac:picMkLst>
            <pc:docMk/>
            <pc:sldMk cId="728657643" sldId="267"/>
            <ac:picMk id="7" creationId="{8B12E8B3-EAF9-438C-BA99-7B0BB7386794}"/>
          </ac:picMkLst>
        </pc:picChg>
      </pc:sldChg>
      <pc:sldChg chg="delSp modSp mod delAnim">
        <pc:chgData name="Bruno Daniel Mazeto" userId="18d1e09f-4bc1-4f7e-b035-422811ef8d96" providerId="ADAL" clId="{1E1A3679-C64D-4E52-B66F-EA3DD11DD492}" dt="2021-03-15T19:17:58.471" v="528" actId="6549"/>
        <pc:sldMkLst>
          <pc:docMk/>
          <pc:sldMk cId="3167519264" sldId="268"/>
        </pc:sldMkLst>
        <pc:spChg chg="mod">
          <ac:chgData name="Bruno Daniel Mazeto" userId="18d1e09f-4bc1-4f7e-b035-422811ef8d96" providerId="ADAL" clId="{1E1A3679-C64D-4E52-B66F-EA3DD11DD492}" dt="2021-03-15T19:16:27.019" v="518" actId="790"/>
          <ac:spMkLst>
            <pc:docMk/>
            <pc:sldMk cId="3167519264" sldId="268"/>
            <ac:spMk id="2" creationId="{E37DB571-2A17-4871-89DF-AB8F03950E30}"/>
          </ac:spMkLst>
        </pc:spChg>
        <pc:spChg chg="mod">
          <ac:chgData name="Bruno Daniel Mazeto" userId="18d1e09f-4bc1-4f7e-b035-422811ef8d96" providerId="ADAL" clId="{1E1A3679-C64D-4E52-B66F-EA3DD11DD492}" dt="2021-03-15T19:17:58.471" v="528" actId="6549"/>
          <ac:spMkLst>
            <pc:docMk/>
            <pc:sldMk cId="3167519264" sldId="268"/>
            <ac:spMk id="3" creationId="{E04798A3-D097-4F11-A7E4-2C29DF84775D}"/>
          </ac:spMkLst>
        </pc:spChg>
        <pc:picChg chg="del">
          <ac:chgData name="Bruno Daniel Mazeto" userId="18d1e09f-4bc1-4f7e-b035-422811ef8d96" providerId="ADAL" clId="{1E1A3679-C64D-4E52-B66F-EA3DD11DD492}" dt="2021-03-15T16:49:35.504" v="85" actId="478"/>
          <ac:picMkLst>
            <pc:docMk/>
            <pc:sldMk cId="3167519264" sldId="268"/>
            <ac:picMk id="4" creationId="{BCDD0EB6-0B9F-4C3D-A0EF-1C16C236EBD3}"/>
          </ac:picMkLst>
        </pc:picChg>
      </pc:sldChg>
      <pc:sldChg chg="delSp modSp mod modTransition delAnim">
        <pc:chgData name="Bruno Daniel Mazeto" userId="18d1e09f-4bc1-4f7e-b035-422811ef8d96" providerId="ADAL" clId="{1E1A3679-C64D-4E52-B66F-EA3DD11DD492}" dt="2021-03-23T12:45:04.489" v="1943"/>
        <pc:sldMkLst>
          <pc:docMk/>
          <pc:sldMk cId="1419792966" sldId="269"/>
        </pc:sldMkLst>
        <pc:spChg chg="mod">
          <ac:chgData name="Bruno Daniel Mazeto" userId="18d1e09f-4bc1-4f7e-b035-422811ef8d96" providerId="ADAL" clId="{1E1A3679-C64D-4E52-B66F-EA3DD11DD492}" dt="2021-03-15T18:54:50.063" v="228" actId="790"/>
          <ac:spMkLst>
            <pc:docMk/>
            <pc:sldMk cId="1419792966" sldId="269"/>
            <ac:spMk id="2" creationId="{8D0DA466-4D20-4A59-93C1-2E670136C393}"/>
          </ac:spMkLst>
        </pc:spChg>
        <pc:spChg chg="mod">
          <ac:chgData name="Bruno Daniel Mazeto" userId="18d1e09f-4bc1-4f7e-b035-422811ef8d96" providerId="ADAL" clId="{1E1A3679-C64D-4E52-B66F-EA3DD11DD492}" dt="2021-03-16T18:47:34.949" v="1041" actId="20577"/>
          <ac:spMkLst>
            <pc:docMk/>
            <pc:sldMk cId="1419792966" sldId="269"/>
            <ac:spMk id="3" creationId="{A7CF8C93-6575-4420-B996-6B4B68C1E15B}"/>
          </ac:spMkLst>
        </pc:spChg>
        <pc:spChg chg="del">
          <ac:chgData name="Bruno Daniel Mazeto" userId="18d1e09f-4bc1-4f7e-b035-422811ef8d96" providerId="ADAL" clId="{1E1A3679-C64D-4E52-B66F-EA3DD11DD492}" dt="2021-03-15T18:44:50.136" v="114" actId="478"/>
          <ac:spMkLst>
            <pc:docMk/>
            <pc:sldMk cId="1419792966" sldId="269"/>
            <ac:spMk id="4" creationId="{8B941427-43EF-4BA7-BC09-CE9C65FA78D0}"/>
          </ac:spMkLst>
        </pc:spChg>
        <pc:picChg chg="del">
          <ac:chgData name="Bruno Daniel Mazeto" userId="18d1e09f-4bc1-4f7e-b035-422811ef8d96" providerId="ADAL" clId="{1E1A3679-C64D-4E52-B66F-EA3DD11DD492}" dt="2021-03-15T16:48:52.764" v="76" actId="478"/>
          <ac:picMkLst>
            <pc:docMk/>
            <pc:sldMk cId="1419792966" sldId="269"/>
            <ac:picMk id="6" creationId="{E8499A4B-316A-49E3-8BD0-354CDA299702}"/>
          </ac:picMkLst>
        </pc:picChg>
      </pc:sldChg>
      <pc:sldChg chg="delSp modSp mod modTransition delAnim">
        <pc:chgData name="Bruno Daniel Mazeto" userId="18d1e09f-4bc1-4f7e-b035-422811ef8d96" providerId="ADAL" clId="{1E1A3679-C64D-4E52-B66F-EA3DD11DD492}" dt="2021-03-23T12:45:07.825" v="1945"/>
        <pc:sldMkLst>
          <pc:docMk/>
          <pc:sldMk cId="3479310239" sldId="270"/>
        </pc:sldMkLst>
        <pc:spChg chg="mod">
          <ac:chgData name="Bruno Daniel Mazeto" userId="18d1e09f-4bc1-4f7e-b035-422811ef8d96" providerId="ADAL" clId="{1E1A3679-C64D-4E52-B66F-EA3DD11DD492}" dt="2021-03-15T19:28:11.976" v="619" actId="790"/>
          <ac:spMkLst>
            <pc:docMk/>
            <pc:sldMk cId="3479310239" sldId="270"/>
            <ac:spMk id="2" creationId="{8D0DA466-4D20-4A59-93C1-2E670136C393}"/>
          </ac:spMkLst>
        </pc:spChg>
        <pc:spChg chg="mod">
          <ac:chgData name="Bruno Daniel Mazeto" userId="18d1e09f-4bc1-4f7e-b035-422811ef8d96" providerId="ADAL" clId="{1E1A3679-C64D-4E52-B66F-EA3DD11DD492}" dt="2021-03-15T19:46:21.437" v="784" actId="6549"/>
          <ac:spMkLst>
            <pc:docMk/>
            <pc:sldMk cId="3479310239" sldId="270"/>
            <ac:spMk id="3" creationId="{A7CF8C93-6575-4420-B996-6B4B68C1E15B}"/>
          </ac:spMkLst>
        </pc:spChg>
        <pc:spChg chg="del">
          <ac:chgData name="Bruno Daniel Mazeto" userId="18d1e09f-4bc1-4f7e-b035-422811ef8d96" providerId="ADAL" clId="{1E1A3679-C64D-4E52-B66F-EA3DD11DD492}" dt="2021-03-15T18:44:52.698" v="116" actId="478"/>
          <ac:spMkLst>
            <pc:docMk/>
            <pc:sldMk cId="3479310239" sldId="270"/>
            <ac:spMk id="4" creationId="{B9601549-58F8-49F5-8503-A909E37826DF}"/>
          </ac:spMkLst>
        </pc:spChg>
        <pc:spChg chg="del">
          <ac:chgData name="Bruno Daniel Mazeto" userId="18d1e09f-4bc1-4f7e-b035-422811ef8d96" providerId="ADAL" clId="{1E1A3679-C64D-4E52-B66F-EA3DD11DD492}" dt="2021-03-15T18:44:52.067" v="115" actId="478"/>
          <ac:spMkLst>
            <pc:docMk/>
            <pc:sldMk cId="3479310239" sldId="270"/>
            <ac:spMk id="9" creationId="{0BD53DF1-42E1-4041-A8D0-279FD1DB1B8A}"/>
          </ac:spMkLst>
        </pc:spChg>
        <pc:spChg chg="del">
          <ac:chgData name="Bruno Daniel Mazeto" userId="18d1e09f-4bc1-4f7e-b035-422811ef8d96" providerId="ADAL" clId="{1E1A3679-C64D-4E52-B66F-EA3DD11DD492}" dt="2021-03-15T18:44:54.278" v="117" actId="478"/>
          <ac:spMkLst>
            <pc:docMk/>
            <pc:sldMk cId="3479310239" sldId="270"/>
            <ac:spMk id="10" creationId="{FAE2AC53-6BCE-4A6E-800F-5AC4C9DD201B}"/>
          </ac:spMkLst>
        </pc:spChg>
        <pc:spChg chg="del">
          <ac:chgData name="Bruno Daniel Mazeto" userId="18d1e09f-4bc1-4f7e-b035-422811ef8d96" providerId="ADAL" clId="{1E1A3679-C64D-4E52-B66F-EA3DD11DD492}" dt="2021-03-15T18:44:55.831" v="119" actId="478"/>
          <ac:spMkLst>
            <pc:docMk/>
            <pc:sldMk cId="3479310239" sldId="270"/>
            <ac:spMk id="11" creationId="{AAC5ACED-5B58-4E81-B7AF-D383619E261F}"/>
          </ac:spMkLst>
        </pc:spChg>
        <pc:spChg chg="del">
          <ac:chgData name="Bruno Daniel Mazeto" userId="18d1e09f-4bc1-4f7e-b035-422811ef8d96" providerId="ADAL" clId="{1E1A3679-C64D-4E52-B66F-EA3DD11DD492}" dt="2021-03-15T18:44:55.066" v="118" actId="478"/>
          <ac:spMkLst>
            <pc:docMk/>
            <pc:sldMk cId="3479310239" sldId="270"/>
            <ac:spMk id="12" creationId="{CFFED68B-8AD8-401E-8E2A-647A89249638}"/>
          </ac:spMkLst>
        </pc:spChg>
        <pc:picChg chg="del">
          <ac:chgData name="Bruno Daniel Mazeto" userId="18d1e09f-4bc1-4f7e-b035-422811ef8d96" providerId="ADAL" clId="{1E1A3679-C64D-4E52-B66F-EA3DD11DD492}" dt="2021-03-15T16:48:58.311" v="77" actId="478"/>
          <ac:picMkLst>
            <pc:docMk/>
            <pc:sldMk cId="3479310239" sldId="270"/>
            <ac:picMk id="15" creationId="{97D8FAA0-FB74-43B3-9A40-62C2BF2F6B7C}"/>
          </ac:picMkLst>
        </pc:picChg>
      </pc:sldChg>
      <pc:sldChg chg="delSp modSp mod modTransition delAnim">
        <pc:chgData name="Bruno Daniel Mazeto" userId="18d1e09f-4bc1-4f7e-b035-422811ef8d96" providerId="ADAL" clId="{1E1A3679-C64D-4E52-B66F-EA3DD11DD492}" dt="2021-03-23T12:45:11.907" v="1947"/>
        <pc:sldMkLst>
          <pc:docMk/>
          <pc:sldMk cId="1310116624" sldId="271"/>
        </pc:sldMkLst>
        <pc:spChg chg="mod">
          <ac:chgData name="Bruno Daniel Mazeto" userId="18d1e09f-4bc1-4f7e-b035-422811ef8d96" providerId="ADAL" clId="{1E1A3679-C64D-4E52-B66F-EA3DD11DD492}" dt="2021-03-15T19:14:16.395" v="449" actId="790"/>
          <ac:spMkLst>
            <pc:docMk/>
            <pc:sldMk cId="1310116624" sldId="271"/>
            <ac:spMk id="2" creationId="{8D0DA466-4D20-4A59-93C1-2E670136C393}"/>
          </ac:spMkLst>
        </pc:spChg>
        <pc:spChg chg="mod">
          <ac:chgData name="Bruno Daniel Mazeto" userId="18d1e09f-4bc1-4f7e-b035-422811ef8d96" providerId="ADAL" clId="{1E1A3679-C64D-4E52-B66F-EA3DD11DD492}" dt="2021-03-18T12:49:16.420" v="1889" actId="20577"/>
          <ac:spMkLst>
            <pc:docMk/>
            <pc:sldMk cId="1310116624" sldId="271"/>
            <ac:spMk id="3" creationId="{A7CF8C93-6575-4420-B996-6B4B68C1E15B}"/>
          </ac:spMkLst>
        </pc:spChg>
        <pc:spChg chg="del">
          <ac:chgData name="Bruno Daniel Mazeto" userId="18d1e09f-4bc1-4f7e-b035-422811ef8d96" providerId="ADAL" clId="{1E1A3679-C64D-4E52-B66F-EA3DD11DD492}" dt="2021-03-15T18:45:01.955" v="121" actId="478"/>
          <ac:spMkLst>
            <pc:docMk/>
            <pc:sldMk cId="1310116624" sldId="271"/>
            <ac:spMk id="4" creationId="{9B7535DD-70A0-4ED2-A634-83D3E99BBF64}"/>
          </ac:spMkLst>
        </pc:spChg>
        <pc:spChg chg="del">
          <ac:chgData name="Bruno Daniel Mazeto" userId="18d1e09f-4bc1-4f7e-b035-422811ef8d96" providerId="ADAL" clId="{1E1A3679-C64D-4E52-B66F-EA3DD11DD492}" dt="2021-03-15T18:45:03.508" v="123" actId="478"/>
          <ac:spMkLst>
            <pc:docMk/>
            <pc:sldMk cId="1310116624" sldId="271"/>
            <ac:spMk id="6" creationId="{16850DAF-02EA-440F-8A95-698289E7926E}"/>
          </ac:spMkLst>
        </pc:spChg>
        <pc:spChg chg="del">
          <ac:chgData name="Bruno Daniel Mazeto" userId="18d1e09f-4bc1-4f7e-b035-422811ef8d96" providerId="ADAL" clId="{1E1A3679-C64D-4E52-B66F-EA3DD11DD492}" dt="2021-03-15T18:45:02.750" v="122" actId="478"/>
          <ac:spMkLst>
            <pc:docMk/>
            <pc:sldMk cId="1310116624" sldId="271"/>
            <ac:spMk id="7" creationId="{93D81202-6C76-4038-A1CC-F2D71FA59924}"/>
          </ac:spMkLst>
        </pc:spChg>
        <pc:picChg chg="del">
          <ac:chgData name="Bruno Daniel Mazeto" userId="18d1e09f-4bc1-4f7e-b035-422811ef8d96" providerId="ADAL" clId="{1E1A3679-C64D-4E52-B66F-EA3DD11DD492}" dt="2021-03-15T16:49:03.479" v="78" actId="478"/>
          <ac:picMkLst>
            <pc:docMk/>
            <pc:sldMk cId="1310116624" sldId="271"/>
            <ac:picMk id="10" creationId="{7D443DBE-4B93-4896-A6B7-B93AF69A5C44}"/>
          </ac:picMkLst>
        </pc:picChg>
      </pc:sldChg>
      <pc:sldChg chg="delSp modSp mod modTransition delAnim">
        <pc:chgData name="Bruno Daniel Mazeto" userId="18d1e09f-4bc1-4f7e-b035-422811ef8d96" providerId="ADAL" clId="{1E1A3679-C64D-4E52-B66F-EA3DD11DD492}" dt="2021-03-23T12:45:24.281" v="1953"/>
        <pc:sldMkLst>
          <pc:docMk/>
          <pc:sldMk cId="1560520528" sldId="272"/>
        </pc:sldMkLst>
        <pc:spChg chg="mod">
          <ac:chgData name="Bruno Daniel Mazeto" userId="18d1e09f-4bc1-4f7e-b035-422811ef8d96" providerId="ADAL" clId="{1E1A3679-C64D-4E52-B66F-EA3DD11DD492}" dt="2021-03-15T19:19:00.138" v="545" actId="790"/>
          <ac:spMkLst>
            <pc:docMk/>
            <pc:sldMk cId="1560520528" sldId="272"/>
            <ac:spMk id="2" creationId="{8D0DA466-4D20-4A59-93C1-2E670136C393}"/>
          </ac:spMkLst>
        </pc:spChg>
        <pc:spChg chg="del">
          <ac:chgData name="Bruno Daniel Mazeto" userId="18d1e09f-4bc1-4f7e-b035-422811ef8d96" providerId="ADAL" clId="{1E1A3679-C64D-4E52-B66F-EA3DD11DD492}" dt="2021-03-18T12:48:59.150" v="1881" actId="478"/>
          <ac:spMkLst>
            <pc:docMk/>
            <pc:sldMk cId="1560520528" sldId="272"/>
            <ac:spMk id="5" creationId="{AC72EB1F-9FAB-41E2-A6DD-44A92939B40C}"/>
          </ac:spMkLst>
        </pc:spChg>
        <pc:graphicFrameChg chg="modGraphic">
          <ac:chgData name="Bruno Daniel Mazeto" userId="18d1e09f-4bc1-4f7e-b035-422811ef8d96" providerId="ADAL" clId="{1E1A3679-C64D-4E52-B66F-EA3DD11DD492}" dt="2021-03-15T19:32:26.832" v="640" actId="790"/>
          <ac:graphicFrameMkLst>
            <pc:docMk/>
            <pc:sldMk cId="1560520528" sldId="272"/>
            <ac:graphicFrameMk id="4" creationId="{41887047-14F8-4E4E-A9E3-A92D7B7BBB04}"/>
          </ac:graphicFrameMkLst>
        </pc:graphicFrameChg>
        <pc:picChg chg="del">
          <ac:chgData name="Bruno Daniel Mazeto" userId="18d1e09f-4bc1-4f7e-b035-422811ef8d96" providerId="ADAL" clId="{1E1A3679-C64D-4E52-B66F-EA3DD11DD492}" dt="2021-03-15T16:49:19.232" v="82" actId="478"/>
          <ac:picMkLst>
            <pc:docMk/>
            <pc:sldMk cId="1560520528" sldId="272"/>
            <ac:picMk id="5" creationId="{7F166495-523E-4C58-B8C4-862E054E05FA}"/>
          </ac:picMkLst>
        </pc:picChg>
      </pc:sldChg>
      <pc:sldChg chg="delSp del mod ord delAnim modShow">
        <pc:chgData name="Bruno Daniel Mazeto" userId="18d1e09f-4bc1-4f7e-b035-422811ef8d96" providerId="ADAL" clId="{1E1A3679-C64D-4E52-B66F-EA3DD11DD492}" dt="2021-03-18T12:22:55.200" v="1880" actId="47"/>
        <pc:sldMkLst>
          <pc:docMk/>
          <pc:sldMk cId="1271794253" sldId="274"/>
        </pc:sldMkLst>
        <pc:picChg chg="del">
          <ac:chgData name="Bruno Daniel Mazeto" userId="18d1e09f-4bc1-4f7e-b035-422811ef8d96" providerId="ADAL" clId="{1E1A3679-C64D-4E52-B66F-EA3DD11DD492}" dt="2021-03-15T16:49:22.719" v="83" actId="478"/>
          <ac:picMkLst>
            <pc:docMk/>
            <pc:sldMk cId="1271794253" sldId="274"/>
            <ac:picMk id="7" creationId="{D578875E-F2D4-4285-91A1-89815CF1C721}"/>
          </ac:picMkLst>
        </pc:picChg>
      </pc:sldChg>
      <pc:sldChg chg="addSp delSp modSp mod modTransition delAnim">
        <pc:chgData name="Bruno Daniel Mazeto" userId="18d1e09f-4bc1-4f7e-b035-422811ef8d96" providerId="ADAL" clId="{1E1A3679-C64D-4E52-B66F-EA3DD11DD492}" dt="2021-03-23T12:45:15.481" v="1949"/>
        <pc:sldMkLst>
          <pc:docMk/>
          <pc:sldMk cId="3284552255" sldId="277"/>
        </pc:sldMkLst>
        <pc:spChg chg="mod">
          <ac:chgData name="Bruno Daniel Mazeto" userId="18d1e09f-4bc1-4f7e-b035-422811ef8d96" providerId="ADAL" clId="{1E1A3679-C64D-4E52-B66F-EA3DD11DD492}" dt="2021-03-15T19:21:13.366" v="584" actId="6549"/>
          <ac:spMkLst>
            <pc:docMk/>
            <pc:sldMk cId="3284552255" sldId="277"/>
            <ac:spMk id="2" creationId="{8D0DA466-4D20-4A59-93C1-2E670136C393}"/>
          </ac:spMkLst>
        </pc:spChg>
        <pc:spChg chg="mod">
          <ac:chgData name="Bruno Daniel Mazeto" userId="18d1e09f-4bc1-4f7e-b035-422811ef8d96" providerId="ADAL" clId="{1E1A3679-C64D-4E52-B66F-EA3DD11DD492}" dt="2021-03-16T18:49:22.510" v="1072" actId="790"/>
          <ac:spMkLst>
            <pc:docMk/>
            <pc:sldMk cId="3284552255" sldId="277"/>
            <ac:spMk id="3" creationId="{158FCDCC-62E5-48E7-8CEA-BE763D0BD76A}"/>
          </ac:spMkLst>
        </pc:spChg>
        <pc:spChg chg="mod">
          <ac:chgData name="Bruno Daniel Mazeto" userId="18d1e09f-4bc1-4f7e-b035-422811ef8d96" providerId="ADAL" clId="{1E1A3679-C64D-4E52-B66F-EA3DD11DD492}" dt="2021-03-16T18:49:07.562" v="1071" actId="790"/>
          <ac:spMkLst>
            <pc:docMk/>
            <pc:sldMk cId="3284552255" sldId="277"/>
            <ac:spMk id="5" creationId="{27D71FD8-2273-4E53-B243-564051FC338B}"/>
          </ac:spMkLst>
        </pc:spChg>
        <pc:spChg chg="del">
          <ac:chgData name="Bruno Daniel Mazeto" userId="18d1e09f-4bc1-4f7e-b035-422811ef8d96" providerId="ADAL" clId="{1E1A3679-C64D-4E52-B66F-EA3DD11DD492}" dt="2021-03-15T18:45:17.311" v="126" actId="478"/>
          <ac:spMkLst>
            <pc:docMk/>
            <pc:sldMk cId="3284552255" sldId="277"/>
            <ac:spMk id="5" creationId="{F54D3DD8-0C60-4816-83D1-0D4C294AA45C}"/>
          </ac:spMkLst>
        </pc:spChg>
        <pc:spChg chg="mod">
          <ac:chgData name="Bruno Daniel Mazeto" userId="18d1e09f-4bc1-4f7e-b035-422811ef8d96" providerId="ADAL" clId="{1E1A3679-C64D-4E52-B66F-EA3DD11DD492}" dt="2021-03-16T18:47:48.055" v="1055" actId="6549"/>
          <ac:spMkLst>
            <pc:docMk/>
            <pc:sldMk cId="3284552255" sldId="277"/>
            <ac:spMk id="6" creationId="{D91DE7EB-84EB-4912-8678-7D6E99CD103A}"/>
          </ac:spMkLst>
        </pc:spChg>
        <pc:spChg chg="mod">
          <ac:chgData name="Bruno Daniel Mazeto" userId="18d1e09f-4bc1-4f7e-b035-422811ef8d96" providerId="ADAL" clId="{1E1A3679-C64D-4E52-B66F-EA3DD11DD492}" dt="2021-03-16T18:49:22.510" v="1072" actId="790"/>
          <ac:spMkLst>
            <pc:docMk/>
            <pc:sldMk cId="3284552255" sldId="277"/>
            <ac:spMk id="7" creationId="{65C3D7B2-9C7F-4BFF-9A94-CD47FBA646A3}"/>
          </ac:spMkLst>
        </pc:spChg>
        <pc:spChg chg="mod">
          <ac:chgData name="Bruno Daniel Mazeto" userId="18d1e09f-4bc1-4f7e-b035-422811ef8d96" providerId="ADAL" clId="{1E1A3679-C64D-4E52-B66F-EA3DD11DD492}" dt="2021-03-16T18:49:22.510" v="1072" actId="790"/>
          <ac:spMkLst>
            <pc:docMk/>
            <pc:sldMk cId="3284552255" sldId="277"/>
            <ac:spMk id="8" creationId="{51ED10B4-CBD9-45DC-8A02-AAFC06D41BD6}"/>
          </ac:spMkLst>
        </pc:spChg>
        <pc:spChg chg="mod">
          <ac:chgData name="Bruno Daniel Mazeto" userId="18d1e09f-4bc1-4f7e-b035-422811ef8d96" providerId="ADAL" clId="{1E1A3679-C64D-4E52-B66F-EA3DD11DD492}" dt="2021-03-16T18:49:22.510" v="1072" actId="790"/>
          <ac:spMkLst>
            <pc:docMk/>
            <pc:sldMk cId="3284552255" sldId="277"/>
            <ac:spMk id="9" creationId="{BC4AB982-6387-401F-8363-3ADC2F6D3F0C}"/>
          </ac:spMkLst>
        </pc:spChg>
        <pc:spChg chg="mod">
          <ac:chgData name="Bruno Daniel Mazeto" userId="18d1e09f-4bc1-4f7e-b035-422811ef8d96" providerId="ADAL" clId="{1E1A3679-C64D-4E52-B66F-EA3DD11DD492}" dt="2021-03-16T18:49:22.510" v="1072" actId="790"/>
          <ac:spMkLst>
            <pc:docMk/>
            <pc:sldMk cId="3284552255" sldId="277"/>
            <ac:spMk id="10" creationId="{26B4BD60-C1B8-4164-A7E3-1621223DCFC9}"/>
          </ac:spMkLst>
        </pc:spChg>
        <pc:spChg chg="mod">
          <ac:chgData name="Bruno Daniel Mazeto" userId="18d1e09f-4bc1-4f7e-b035-422811ef8d96" providerId="ADAL" clId="{1E1A3679-C64D-4E52-B66F-EA3DD11DD492}" dt="2021-03-16T18:49:22.510" v="1072" actId="790"/>
          <ac:spMkLst>
            <pc:docMk/>
            <pc:sldMk cId="3284552255" sldId="277"/>
            <ac:spMk id="11" creationId="{C9215D4B-D8A1-4E56-9DAE-2C528F5498E8}"/>
          </ac:spMkLst>
        </pc:spChg>
        <pc:spChg chg="mod">
          <ac:chgData name="Bruno Daniel Mazeto" userId="18d1e09f-4bc1-4f7e-b035-422811ef8d96" providerId="ADAL" clId="{1E1A3679-C64D-4E52-B66F-EA3DD11DD492}" dt="2021-03-16T18:49:22.510" v="1072" actId="790"/>
          <ac:spMkLst>
            <pc:docMk/>
            <pc:sldMk cId="3284552255" sldId="277"/>
            <ac:spMk id="12" creationId="{50DA0192-4615-42DB-8406-957B76B3D263}"/>
          </ac:spMkLst>
        </pc:spChg>
        <pc:spChg chg="mod">
          <ac:chgData name="Bruno Daniel Mazeto" userId="18d1e09f-4bc1-4f7e-b035-422811ef8d96" providerId="ADAL" clId="{1E1A3679-C64D-4E52-B66F-EA3DD11DD492}" dt="2021-03-16T18:49:22.510" v="1072" actId="790"/>
          <ac:spMkLst>
            <pc:docMk/>
            <pc:sldMk cId="3284552255" sldId="277"/>
            <ac:spMk id="13" creationId="{BF35AFDE-155A-49F8-813E-61DEBFB4746E}"/>
          </ac:spMkLst>
        </pc:spChg>
        <pc:spChg chg="mod">
          <ac:chgData name="Bruno Daniel Mazeto" userId="18d1e09f-4bc1-4f7e-b035-422811ef8d96" providerId="ADAL" clId="{1E1A3679-C64D-4E52-B66F-EA3DD11DD492}" dt="2021-03-16T18:49:22.510" v="1072" actId="790"/>
          <ac:spMkLst>
            <pc:docMk/>
            <pc:sldMk cId="3284552255" sldId="277"/>
            <ac:spMk id="14" creationId="{158811C9-9897-477F-B386-A8A2BFDC4ABA}"/>
          </ac:spMkLst>
        </pc:spChg>
        <pc:spChg chg="mod">
          <ac:chgData name="Bruno Daniel Mazeto" userId="18d1e09f-4bc1-4f7e-b035-422811ef8d96" providerId="ADAL" clId="{1E1A3679-C64D-4E52-B66F-EA3DD11DD492}" dt="2021-03-16T18:49:22.510" v="1072" actId="790"/>
          <ac:spMkLst>
            <pc:docMk/>
            <pc:sldMk cId="3284552255" sldId="277"/>
            <ac:spMk id="15" creationId="{A113E0AC-F002-4B3A-8E67-429A09E0902E}"/>
          </ac:spMkLst>
        </pc:spChg>
        <pc:spChg chg="add mod">
          <ac:chgData name="Bruno Daniel Mazeto" userId="18d1e09f-4bc1-4f7e-b035-422811ef8d96" providerId="ADAL" clId="{1E1A3679-C64D-4E52-B66F-EA3DD11DD492}" dt="2021-03-16T18:49:29.929" v="1073" actId="790"/>
          <ac:spMkLst>
            <pc:docMk/>
            <pc:sldMk cId="3284552255" sldId="277"/>
            <ac:spMk id="16" creationId="{BC37596F-1E17-4A6D-807E-2E55351CDC89}"/>
          </ac:spMkLst>
        </pc:spChg>
        <pc:picChg chg="del">
          <ac:chgData name="Bruno Daniel Mazeto" userId="18d1e09f-4bc1-4f7e-b035-422811ef8d96" providerId="ADAL" clId="{1E1A3679-C64D-4E52-B66F-EA3DD11DD492}" dt="2021-03-15T16:49:13.927" v="80" actId="478"/>
          <ac:picMkLst>
            <pc:docMk/>
            <pc:sldMk cId="3284552255" sldId="277"/>
            <ac:picMk id="7" creationId="{D7ED7E9A-1DDB-4C56-B61C-887A2E3F31CD}"/>
          </ac:picMkLst>
        </pc:picChg>
      </pc:sldChg>
      <pc:sldChg chg="addSp delSp modSp del mod ord delAnim modShow">
        <pc:chgData name="Bruno Daniel Mazeto" userId="18d1e09f-4bc1-4f7e-b035-422811ef8d96" providerId="ADAL" clId="{1E1A3679-C64D-4E52-B66F-EA3DD11DD492}" dt="2021-03-18T12:22:55.200" v="1880" actId="47"/>
        <pc:sldMkLst>
          <pc:docMk/>
          <pc:sldMk cId="1598286392" sldId="278"/>
        </pc:sldMkLst>
        <pc:spChg chg="mod">
          <ac:chgData name="Bruno Daniel Mazeto" userId="18d1e09f-4bc1-4f7e-b035-422811ef8d96" providerId="ADAL" clId="{1E1A3679-C64D-4E52-B66F-EA3DD11DD492}" dt="2021-03-15T19:22:23.234" v="618"/>
          <ac:spMkLst>
            <pc:docMk/>
            <pc:sldMk cId="1598286392" sldId="278"/>
            <ac:spMk id="2" creationId="{8D0DA466-4D20-4A59-93C1-2E670136C393}"/>
          </ac:spMkLst>
        </pc:spChg>
        <pc:spChg chg="del">
          <ac:chgData name="Bruno Daniel Mazeto" userId="18d1e09f-4bc1-4f7e-b035-422811ef8d96" providerId="ADAL" clId="{1E1A3679-C64D-4E52-B66F-EA3DD11DD492}" dt="2021-03-16T18:51:10.877" v="1074" actId="478"/>
          <ac:spMkLst>
            <pc:docMk/>
            <pc:sldMk cId="1598286392" sldId="278"/>
            <ac:spMk id="3" creationId="{860050AF-82F1-4946-91D2-ADA2B93BE3B2}"/>
          </ac:spMkLst>
        </pc:spChg>
        <pc:graphicFrameChg chg="modGraphic">
          <ac:chgData name="Bruno Daniel Mazeto" userId="18d1e09f-4bc1-4f7e-b035-422811ef8d96" providerId="ADAL" clId="{1E1A3679-C64D-4E52-B66F-EA3DD11DD492}" dt="2021-03-17T13:18:01.387" v="1339" actId="14734"/>
          <ac:graphicFrameMkLst>
            <pc:docMk/>
            <pc:sldMk cId="1598286392" sldId="278"/>
            <ac:graphicFrameMk id="4" creationId="{1674148D-90AB-461F-A628-AC6BE6F34064}"/>
          </ac:graphicFrameMkLst>
        </pc:graphicFrameChg>
        <pc:graphicFrameChg chg="add del mod modGraphic">
          <ac:chgData name="Bruno Daniel Mazeto" userId="18d1e09f-4bc1-4f7e-b035-422811ef8d96" providerId="ADAL" clId="{1E1A3679-C64D-4E52-B66F-EA3DD11DD492}" dt="2021-03-16T18:52:37.016" v="1102" actId="478"/>
          <ac:graphicFrameMkLst>
            <pc:docMk/>
            <pc:sldMk cId="1598286392" sldId="278"/>
            <ac:graphicFrameMk id="5" creationId="{4298EEE6-9418-4575-BC64-6C574FBBE41B}"/>
          </ac:graphicFrameMkLst>
        </pc:graphicFrameChg>
        <pc:graphicFrameChg chg="add del mod modGraphic">
          <ac:chgData name="Bruno Daniel Mazeto" userId="18d1e09f-4bc1-4f7e-b035-422811ef8d96" providerId="ADAL" clId="{1E1A3679-C64D-4E52-B66F-EA3DD11DD492}" dt="2021-03-16T18:53:36.895" v="1107" actId="478"/>
          <ac:graphicFrameMkLst>
            <pc:docMk/>
            <pc:sldMk cId="1598286392" sldId="278"/>
            <ac:graphicFrameMk id="6" creationId="{5C2FF837-C479-4DF2-9496-161ABF38F18A}"/>
          </ac:graphicFrameMkLst>
        </pc:graphicFrameChg>
        <pc:graphicFrameChg chg="add del mod modGraphic">
          <ac:chgData name="Bruno Daniel Mazeto" userId="18d1e09f-4bc1-4f7e-b035-422811ef8d96" providerId="ADAL" clId="{1E1A3679-C64D-4E52-B66F-EA3DD11DD492}" dt="2021-03-16T19:00:04.696" v="1297" actId="478"/>
          <ac:graphicFrameMkLst>
            <pc:docMk/>
            <pc:sldMk cId="1598286392" sldId="278"/>
            <ac:graphicFrameMk id="7" creationId="{555752A3-8B40-46B4-9CE3-372EA3AA9F11}"/>
          </ac:graphicFrameMkLst>
        </pc:graphicFrameChg>
        <pc:picChg chg="del">
          <ac:chgData name="Bruno Daniel Mazeto" userId="18d1e09f-4bc1-4f7e-b035-422811ef8d96" providerId="ADAL" clId="{1E1A3679-C64D-4E52-B66F-EA3DD11DD492}" dt="2021-03-15T16:49:16.377" v="81" actId="478"/>
          <ac:picMkLst>
            <pc:docMk/>
            <pc:sldMk cId="1598286392" sldId="278"/>
            <ac:picMk id="5" creationId="{68C2A920-8ECF-43C0-BCB6-D3E9A4128202}"/>
          </ac:picMkLst>
        </pc:picChg>
      </pc:sldChg>
      <pc:sldChg chg="delSp modSp del mod ord delAnim">
        <pc:chgData name="Bruno Daniel Mazeto" userId="18d1e09f-4bc1-4f7e-b035-422811ef8d96" providerId="ADAL" clId="{1E1A3679-C64D-4E52-B66F-EA3DD11DD492}" dt="2021-03-18T12:22:55.200" v="1880" actId="47"/>
        <pc:sldMkLst>
          <pc:docMk/>
          <pc:sldMk cId="476378847" sldId="279"/>
        </pc:sldMkLst>
        <pc:spChg chg="mod">
          <ac:chgData name="Bruno Daniel Mazeto" userId="18d1e09f-4bc1-4f7e-b035-422811ef8d96" providerId="ADAL" clId="{1E1A3679-C64D-4E52-B66F-EA3DD11DD492}" dt="2021-03-17T11:24:03.338" v="1307" actId="1076"/>
          <ac:spMkLst>
            <pc:docMk/>
            <pc:sldMk cId="476378847" sldId="279"/>
            <ac:spMk id="2" creationId="{8D0DA466-4D20-4A59-93C1-2E670136C393}"/>
          </ac:spMkLst>
        </pc:spChg>
        <pc:picChg chg="del">
          <ac:chgData name="Bruno Daniel Mazeto" userId="18d1e09f-4bc1-4f7e-b035-422811ef8d96" providerId="ADAL" clId="{1E1A3679-C64D-4E52-B66F-EA3DD11DD492}" dt="2021-03-15T16:48:47.772" v="75" actId="478"/>
          <ac:picMkLst>
            <pc:docMk/>
            <pc:sldMk cId="476378847" sldId="279"/>
            <ac:picMk id="4" creationId="{51636EE9-87FA-47ED-B70A-B63DE7070A2A}"/>
          </ac:picMkLst>
        </pc:picChg>
        <pc:picChg chg="ord">
          <ac:chgData name="Bruno Daniel Mazeto" userId="18d1e09f-4bc1-4f7e-b035-422811ef8d96" providerId="ADAL" clId="{1E1A3679-C64D-4E52-B66F-EA3DD11DD492}" dt="2021-03-17T11:23:56.972" v="1304" actId="166"/>
          <ac:picMkLst>
            <pc:docMk/>
            <pc:sldMk cId="476378847" sldId="279"/>
            <ac:picMk id="7" creationId="{3D55988C-3B4C-481C-B780-4AC353A08A4C}"/>
          </ac:picMkLst>
        </pc:picChg>
        <pc:picChg chg="ord">
          <ac:chgData name="Bruno Daniel Mazeto" userId="18d1e09f-4bc1-4f7e-b035-422811ef8d96" providerId="ADAL" clId="{1E1A3679-C64D-4E52-B66F-EA3DD11DD492}" dt="2021-03-17T11:24:00.534" v="1305" actId="166"/>
          <ac:picMkLst>
            <pc:docMk/>
            <pc:sldMk cId="476378847" sldId="279"/>
            <ac:picMk id="9" creationId="{F738A204-9608-4641-A501-00723F034DF5}"/>
          </ac:picMkLst>
        </pc:picChg>
      </pc:sldChg>
      <pc:sldChg chg="del">
        <pc:chgData name="Bruno Daniel Mazeto" userId="18d1e09f-4bc1-4f7e-b035-422811ef8d96" providerId="ADAL" clId="{1E1A3679-C64D-4E52-B66F-EA3DD11DD492}" dt="2021-03-15T16:48:41.833" v="73" actId="47"/>
        <pc:sldMkLst>
          <pc:docMk/>
          <pc:sldMk cId="2562723487" sldId="280"/>
        </pc:sldMkLst>
      </pc:sldChg>
      <pc:sldChg chg="add del">
        <pc:chgData name="Bruno Daniel Mazeto" userId="18d1e09f-4bc1-4f7e-b035-422811ef8d96" providerId="ADAL" clId="{1E1A3679-C64D-4E52-B66F-EA3DD11DD492}" dt="2021-03-15T19:40:08.529" v="652" actId="22"/>
        <pc:sldMkLst>
          <pc:docMk/>
          <pc:sldMk cId="3642098555" sldId="280"/>
        </pc:sldMkLst>
      </pc:sldChg>
      <pc:sldChg chg="addSp delSp modSp add mod modTransition delAnim">
        <pc:chgData name="Bruno Daniel Mazeto" userId="18d1e09f-4bc1-4f7e-b035-422811ef8d96" providerId="ADAL" clId="{1E1A3679-C64D-4E52-B66F-EA3DD11DD492}" dt="2021-03-23T12:44:56.983" v="1940"/>
        <pc:sldMkLst>
          <pc:docMk/>
          <pc:sldMk cId="3768752404" sldId="280"/>
        </pc:sldMkLst>
        <pc:spChg chg="del">
          <ac:chgData name="Bruno Daniel Mazeto" userId="18d1e09f-4bc1-4f7e-b035-422811ef8d96" providerId="ADAL" clId="{1E1A3679-C64D-4E52-B66F-EA3DD11DD492}" dt="2021-03-15T19:41:42.527" v="659" actId="478"/>
          <ac:spMkLst>
            <pc:docMk/>
            <pc:sldMk cId="3768752404" sldId="280"/>
            <ac:spMk id="4" creationId="{049CB42F-1568-4745-B8C8-E3DF1B224146}"/>
          </ac:spMkLst>
        </pc:spChg>
        <pc:spChg chg="del">
          <ac:chgData name="Bruno Daniel Mazeto" userId="18d1e09f-4bc1-4f7e-b035-422811ef8d96" providerId="ADAL" clId="{1E1A3679-C64D-4E52-B66F-EA3DD11DD492}" dt="2021-03-15T19:41:42.527" v="659" actId="478"/>
          <ac:spMkLst>
            <pc:docMk/>
            <pc:sldMk cId="3768752404" sldId="280"/>
            <ac:spMk id="5" creationId="{99F6AF24-B5A7-4760-B7C1-1C167A4CB732}"/>
          </ac:spMkLst>
        </pc:spChg>
        <pc:spChg chg="del mod">
          <ac:chgData name="Bruno Daniel Mazeto" userId="18d1e09f-4bc1-4f7e-b035-422811ef8d96" providerId="ADAL" clId="{1E1A3679-C64D-4E52-B66F-EA3DD11DD492}" dt="2021-03-15T19:51:21.614" v="821" actId="478"/>
          <ac:spMkLst>
            <pc:docMk/>
            <pc:sldMk cId="3768752404" sldId="280"/>
            <ac:spMk id="6" creationId="{7299BC5E-B028-40C8-9D45-3793B315222D}"/>
          </ac:spMkLst>
        </pc:spChg>
        <pc:spChg chg="del">
          <ac:chgData name="Bruno Daniel Mazeto" userId="18d1e09f-4bc1-4f7e-b035-422811ef8d96" providerId="ADAL" clId="{1E1A3679-C64D-4E52-B66F-EA3DD11DD492}" dt="2021-03-15T19:41:42.527" v="659" actId="478"/>
          <ac:spMkLst>
            <pc:docMk/>
            <pc:sldMk cId="3768752404" sldId="280"/>
            <ac:spMk id="8" creationId="{90EEEC0E-F1D6-4FCD-A216-0515A8BDD66E}"/>
          </ac:spMkLst>
        </pc:spChg>
        <pc:spChg chg="mod">
          <ac:chgData name="Bruno Daniel Mazeto" userId="18d1e09f-4bc1-4f7e-b035-422811ef8d96" providerId="ADAL" clId="{1E1A3679-C64D-4E52-B66F-EA3DD11DD492}" dt="2021-03-18T12:49:56.314" v="1914" actId="20577"/>
          <ac:spMkLst>
            <pc:docMk/>
            <pc:sldMk cId="3768752404" sldId="280"/>
            <ac:spMk id="15" creationId="{0D1C6454-2DE1-4103-8464-9846065899DE}"/>
          </ac:spMkLst>
        </pc:spChg>
        <pc:spChg chg="add mod">
          <ac:chgData name="Bruno Daniel Mazeto" userId="18d1e09f-4bc1-4f7e-b035-422811ef8d96" providerId="ADAL" clId="{1E1A3679-C64D-4E52-B66F-EA3DD11DD492}" dt="2021-03-16T18:47:06.206" v="1007" actId="20577"/>
          <ac:spMkLst>
            <pc:docMk/>
            <pc:sldMk cId="3768752404" sldId="280"/>
            <ac:spMk id="16" creationId="{C6392D8F-AE84-48FA-BB19-5938B345BCAD}"/>
          </ac:spMkLst>
        </pc:spChg>
        <pc:spChg chg="add mod">
          <ac:chgData name="Bruno Daniel Mazeto" userId="18d1e09f-4bc1-4f7e-b035-422811ef8d96" providerId="ADAL" clId="{1E1A3679-C64D-4E52-B66F-EA3DD11DD492}" dt="2021-03-15T19:51:21.767" v="822"/>
          <ac:spMkLst>
            <pc:docMk/>
            <pc:sldMk cId="3768752404" sldId="280"/>
            <ac:spMk id="17" creationId="{CC8B272A-4A99-4156-8683-85E38CDD67A3}"/>
          </ac:spMkLst>
        </pc:spChg>
        <pc:grpChg chg="mod">
          <ac:chgData name="Bruno Daniel Mazeto" userId="18d1e09f-4bc1-4f7e-b035-422811ef8d96" providerId="ADAL" clId="{1E1A3679-C64D-4E52-B66F-EA3DD11DD492}" dt="2021-03-17T13:36:58.286" v="1634" actId="1076"/>
          <ac:grpSpMkLst>
            <pc:docMk/>
            <pc:sldMk cId="3768752404" sldId="280"/>
            <ac:grpSpMk id="8" creationId="{20E7646B-849D-4DBE-89B4-99F059C81546}"/>
          </ac:grpSpMkLst>
        </pc:grpChg>
        <pc:grpChg chg="mod">
          <ac:chgData name="Bruno Daniel Mazeto" userId="18d1e09f-4bc1-4f7e-b035-422811ef8d96" providerId="ADAL" clId="{1E1A3679-C64D-4E52-B66F-EA3DD11DD492}" dt="2021-03-17T13:36:58.286" v="1634" actId="1076"/>
          <ac:grpSpMkLst>
            <pc:docMk/>
            <pc:sldMk cId="3768752404" sldId="280"/>
            <ac:grpSpMk id="9" creationId="{4480CAA2-5192-4E87-BF6E-0CD81FB279B0}"/>
          </ac:grpSpMkLst>
        </pc:grpChg>
        <pc:grpChg chg="mod">
          <ac:chgData name="Bruno Daniel Mazeto" userId="18d1e09f-4bc1-4f7e-b035-422811ef8d96" providerId="ADAL" clId="{1E1A3679-C64D-4E52-B66F-EA3DD11DD492}" dt="2021-03-17T13:36:58.286" v="1634" actId="1076"/>
          <ac:grpSpMkLst>
            <pc:docMk/>
            <pc:sldMk cId="3768752404" sldId="280"/>
            <ac:grpSpMk id="10" creationId="{404982FC-5D86-4194-AD87-03EA9F06387A}"/>
          </ac:grpSpMkLst>
        </pc:grpChg>
        <pc:grpChg chg="del">
          <ac:chgData name="Bruno Daniel Mazeto" userId="18d1e09f-4bc1-4f7e-b035-422811ef8d96" providerId="ADAL" clId="{1E1A3679-C64D-4E52-B66F-EA3DD11DD492}" dt="2021-03-15T19:41:42.527" v="659" actId="478"/>
          <ac:grpSpMkLst>
            <pc:docMk/>
            <pc:sldMk cId="3768752404" sldId="280"/>
            <ac:grpSpMk id="33" creationId="{369E229C-0234-48D3-81F5-0F17D5B8FDA4}"/>
          </ac:grpSpMkLst>
        </pc:grpChg>
        <pc:grpChg chg="del">
          <ac:chgData name="Bruno Daniel Mazeto" userId="18d1e09f-4bc1-4f7e-b035-422811ef8d96" providerId="ADAL" clId="{1E1A3679-C64D-4E52-B66F-EA3DD11DD492}" dt="2021-03-15T19:41:42.527" v="659" actId="478"/>
          <ac:grpSpMkLst>
            <pc:docMk/>
            <pc:sldMk cId="3768752404" sldId="280"/>
            <ac:grpSpMk id="34" creationId="{4A5291C2-77BA-4B5A-A968-503579843D5C}"/>
          </ac:grpSpMkLst>
        </pc:grpChg>
        <pc:grpChg chg="del">
          <ac:chgData name="Bruno Daniel Mazeto" userId="18d1e09f-4bc1-4f7e-b035-422811ef8d96" providerId="ADAL" clId="{1E1A3679-C64D-4E52-B66F-EA3DD11DD492}" dt="2021-03-15T19:41:42.527" v="659" actId="478"/>
          <ac:grpSpMkLst>
            <pc:docMk/>
            <pc:sldMk cId="3768752404" sldId="280"/>
            <ac:grpSpMk id="36" creationId="{5AE82C3D-CC73-4B18-A59C-99116F8063D6}"/>
          </ac:grpSpMkLst>
        </pc:grpChg>
        <pc:cxnChg chg="del">
          <ac:chgData name="Bruno Daniel Mazeto" userId="18d1e09f-4bc1-4f7e-b035-422811ef8d96" providerId="ADAL" clId="{1E1A3679-C64D-4E52-B66F-EA3DD11DD492}" dt="2021-03-15T19:41:42.527" v="659" actId="478"/>
          <ac:cxnSpMkLst>
            <pc:docMk/>
            <pc:sldMk cId="3768752404" sldId="280"/>
            <ac:cxnSpMk id="9" creationId="{7D582740-FCF2-4266-9BF6-689F64FC54CE}"/>
          </ac:cxnSpMkLst>
        </pc:cxnChg>
      </pc:sldChg>
      <pc:sldChg chg="addSp delSp modSp add mod modTransition delAnim">
        <pc:chgData name="Bruno Daniel Mazeto" userId="18d1e09f-4bc1-4f7e-b035-422811ef8d96" providerId="ADAL" clId="{1E1A3679-C64D-4E52-B66F-EA3DD11DD492}" dt="2021-03-23T12:22:59.571" v="1936" actId="1076"/>
        <pc:sldMkLst>
          <pc:docMk/>
          <pc:sldMk cId="2844851009" sldId="281"/>
        </pc:sldMkLst>
        <pc:spChg chg="mod">
          <ac:chgData name="Bruno Daniel Mazeto" userId="18d1e09f-4bc1-4f7e-b035-422811ef8d96" providerId="ADAL" clId="{1E1A3679-C64D-4E52-B66F-EA3DD11DD492}" dt="2021-03-18T12:52:07.587" v="1927" actId="207"/>
          <ac:spMkLst>
            <pc:docMk/>
            <pc:sldMk cId="2844851009" sldId="281"/>
            <ac:spMk id="2" creationId="{51A54E79-7AFD-4A7B-BF48-75BCA4800BD8}"/>
          </ac:spMkLst>
        </pc:spChg>
        <pc:spChg chg="mod">
          <ac:chgData name="Bruno Daniel Mazeto" userId="18d1e09f-4bc1-4f7e-b035-422811ef8d96" providerId="ADAL" clId="{1E1A3679-C64D-4E52-B66F-EA3DD11DD492}" dt="2021-03-18T12:51:59.979" v="1925" actId="207"/>
          <ac:spMkLst>
            <pc:docMk/>
            <pc:sldMk cId="2844851009" sldId="281"/>
            <ac:spMk id="3" creationId="{059AE59F-5D5B-443D-BB41-3126574D7F13}"/>
          </ac:spMkLst>
        </pc:spChg>
        <pc:spChg chg="mod">
          <ac:chgData name="Bruno Daniel Mazeto" userId="18d1e09f-4bc1-4f7e-b035-422811ef8d96" providerId="ADAL" clId="{1E1A3679-C64D-4E52-B66F-EA3DD11DD492}" dt="2021-03-23T12:22:59.571" v="1936" actId="1076"/>
          <ac:spMkLst>
            <pc:docMk/>
            <pc:sldMk cId="2844851009" sldId="281"/>
            <ac:spMk id="6" creationId="{7299BC5E-B028-40C8-9D45-3793B315222D}"/>
          </ac:spMkLst>
        </pc:spChg>
        <pc:spChg chg="mod">
          <ac:chgData name="Bruno Daniel Mazeto" userId="18d1e09f-4bc1-4f7e-b035-422811ef8d96" providerId="ADAL" clId="{1E1A3679-C64D-4E52-B66F-EA3DD11DD492}" dt="2021-03-19T16:36:38.695" v="1928" actId="20577"/>
          <ac:spMkLst>
            <pc:docMk/>
            <pc:sldMk cId="2844851009" sldId="281"/>
            <ac:spMk id="7" creationId="{DE8A2860-64B5-4B55-ABC9-1D3AA7A146AA}"/>
          </ac:spMkLst>
        </pc:spChg>
        <pc:spChg chg="mod">
          <ac:chgData name="Bruno Daniel Mazeto" userId="18d1e09f-4bc1-4f7e-b035-422811ef8d96" providerId="ADAL" clId="{1E1A3679-C64D-4E52-B66F-EA3DD11DD492}" dt="2021-03-17T18:27:45.731" v="1643" actId="20577"/>
          <ac:spMkLst>
            <pc:docMk/>
            <pc:sldMk cId="2844851009" sldId="281"/>
            <ac:spMk id="10" creationId="{5D1CD417-66FE-4C44-9785-1C04293E2E16}"/>
          </ac:spMkLst>
        </pc:spChg>
        <pc:spChg chg="del mod topLvl">
          <ac:chgData name="Bruno Daniel Mazeto" userId="18d1e09f-4bc1-4f7e-b035-422811ef8d96" providerId="ADAL" clId="{1E1A3679-C64D-4E52-B66F-EA3DD11DD492}" dt="2021-03-18T12:08:13.232" v="1647" actId="478"/>
          <ac:spMkLst>
            <pc:docMk/>
            <pc:sldMk cId="2844851009" sldId="281"/>
            <ac:spMk id="14" creationId="{DF747FFE-067E-4A9F-9D41-F6876FC9D777}"/>
          </ac:spMkLst>
        </pc:spChg>
        <pc:spChg chg="add mod">
          <ac:chgData name="Bruno Daniel Mazeto" userId="18d1e09f-4bc1-4f7e-b035-422811ef8d96" providerId="ADAL" clId="{1E1A3679-C64D-4E52-B66F-EA3DD11DD492}" dt="2021-03-17T18:23:30.326" v="1636"/>
          <ac:spMkLst>
            <pc:docMk/>
            <pc:sldMk cId="2844851009" sldId="281"/>
            <ac:spMk id="16" creationId="{B3D4A6CF-3551-4A31-AF5B-07818098F532}"/>
          </ac:spMkLst>
        </pc:spChg>
        <pc:spChg chg="add mod">
          <ac:chgData name="Bruno Daniel Mazeto" userId="18d1e09f-4bc1-4f7e-b035-422811ef8d96" providerId="ADAL" clId="{1E1A3679-C64D-4E52-B66F-EA3DD11DD492}" dt="2021-03-17T18:23:30.326" v="1636"/>
          <ac:spMkLst>
            <pc:docMk/>
            <pc:sldMk cId="2844851009" sldId="281"/>
            <ac:spMk id="17" creationId="{4C5A0C68-8643-4C25-8576-E6D46E61FD3A}"/>
          </ac:spMkLst>
        </pc:spChg>
        <pc:spChg chg="add mod">
          <ac:chgData name="Bruno Daniel Mazeto" userId="18d1e09f-4bc1-4f7e-b035-422811ef8d96" providerId="ADAL" clId="{1E1A3679-C64D-4E52-B66F-EA3DD11DD492}" dt="2021-03-17T18:23:30.326" v="1636"/>
          <ac:spMkLst>
            <pc:docMk/>
            <pc:sldMk cId="2844851009" sldId="281"/>
            <ac:spMk id="18" creationId="{BAFE3A13-6946-4960-A1FC-C64767A7075C}"/>
          </ac:spMkLst>
        </pc:spChg>
        <pc:spChg chg="add mod">
          <ac:chgData name="Bruno Daniel Mazeto" userId="18d1e09f-4bc1-4f7e-b035-422811ef8d96" providerId="ADAL" clId="{1E1A3679-C64D-4E52-B66F-EA3DD11DD492}" dt="2021-03-17T18:23:30.326" v="1636"/>
          <ac:spMkLst>
            <pc:docMk/>
            <pc:sldMk cId="2844851009" sldId="281"/>
            <ac:spMk id="19" creationId="{56C92936-918D-426D-9306-EB9EC0BEF33A}"/>
          </ac:spMkLst>
        </pc:spChg>
        <pc:spChg chg="add mod">
          <ac:chgData name="Bruno Daniel Mazeto" userId="18d1e09f-4bc1-4f7e-b035-422811ef8d96" providerId="ADAL" clId="{1E1A3679-C64D-4E52-B66F-EA3DD11DD492}" dt="2021-03-18T12:51:15.623" v="1920" actId="20577"/>
          <ac:spMkLst>
            <pc:docMk/>
            <pc:sldMk cId="2844851009" sldId="281"/>
            <ac:spMk id="20" creationId="{D447B5CE-A00C-4881-9E71-24DDCE031A2E}"/>
          </ac:spMkLst>
        </pc:spChg>
        <pc:spChg chg="add mod">
          <ac:chgData name="Bruno Daniel Mazeto" userId="18d1e09f-4bc1-4f7e-b035-422811ef8d96" providerId="ADAL" clId="{1E1A3679-C64D-4E52-B66F-EA3DD11DD492}" dt="2021-03-18T12:51:08.727" v="1916" actId="20577"/>
          <ac:spMkLst>
            <pc:docMk/>
            <pc:sldMk cId="2844851009" sldId="281"/>
            <ac:spMk id="22" creationId="{9AB0F28F-96A0-456D-A8D2-337301BA1D65}"/>
          </ac:spMkLst>
        </pc:spChg>
        <pc:spChg chg="add mod">
          <ac:chgData name="Bruno Daniel Mazeto" userId="18d1e09f-4bc1-4f7e-b035-422811ef8d96" providerId="ADAL" clId="{1E1A3679-C64D-4E52-B66F-EA3DD11DD492}" dt="2021-03-18T12:51:18.821" v="1922" actId="20577"/>
          <ac:spMkLst>
            <pc:docMk/>
            <pc:sldMk cId="2844851009" sldId="281"/>
            <ac:spMk id="24" creationId="{5B496C10-A5AE-4B11-BBBF-0C2F754F8303}"/>
          </ac:spMkLst>
        </pc:spChg>
        <pc:spChg chg="add mod">
          <ac:chgData name="Bruno Daniel Mazeto" userId="18d1e09f-4bc1-4f7e-b035-422811ef8d96" providerId="ADAL" clId="{1E1A3679-C64D-4E52-B66F-EA3DD11DD492}" dt="2021-03-18T12:51:11.871" v="1918" actId="20577"/>
          <ac:spMkLst>
            <pc:docMk/>
            <pc:sldMk cId="2844851009" sldId="281"/>
            <ac:spMk id="26" creationId="{CA11FDF1-C8C8-4415-8CCF-0AFFCF49EA52}"/>
          </ac:spMkLst>
        </pc:spChg>
        <pc:spChg chg="add mod">
          <ac:chgData name="Bruno Daniel Mazeto" userId="18d1e09f-4bc1-4f7e-b035-422811ef8d96" providerId="ADAL" clId="{1E1A3679-C64D-4E52-B66F-EA3DD11DD492}" dt="2021-03-18T12:51:22.607" v="1924" actId="20577"/>
          <ac:spMkLst>
            <pc:docMk/>
            <pc:sldMk cId="2844851009" sldId="281"/>
            <ac:spMk id="28" creationId="{C5B8AE8F-F39B-49D3-8D4B-19BD7C64F976}"/>
          </ac:spMkLst>
        </pc:spChg>
        <pc:grpChg chg="del">
          <ac:chgData name="Bruno Daniel Mazeto" userId="18d1e09f-4bc1-4f7e-b035-422811ef8d96" providerId="ADAL" clId="{1E1A3679-C64D-4E52-B66F-EA3DD11DD492}" dt="2021-03-18T12:08:13.232" v="1647" actId="478"/>
          <ac:grpSpMkLst>
            <pc:docMk/>
            <pc:sldMk cId="2844851009" sldId="281"/>
            <ac:grpSpMk id="36" creationId="{5AE82C3D-CC73-4B18-A59C-99116F8063D6}"/>
          </ac:grpSpMkLst>
        </pc:grpChg>
        <pc:cxnChg chg="del topLvl">
          <ac:chgData name="Bruno Daniel Mazeto" userId="18d1e09f-4bc1-4f7e-b035-422811ef8d96" providerId="ADAL" clId="{1E1A3679-C64D-4E52-B66F-EA3DD11DD492}" dt="2021-03-18T12:08:14.366" v="1648" actId="478"/>
          <ac:cxnSpMkLst>
            <pc:docMk/>
            <pc:sldMk cId="2844851009" sldId="281"/>
            <ac:cxnSpMk id="15" creationId="{559B7742-3D36-4ACE-BF35-1B0F51D90D74}"/>
          </ac:cxnSpMkLst>
        </pc:cxnChg>
        <pc:cxnChg chg="add mod">
          <ac:chgData name="Bruno Daniel Mazeto" userId="18d1e09f-4bc1-4f7e-b035-422811ef8d96" providerId="ADAL" clId="{1E1A3679-C64D-4E52-B66F-EA3DD11DD492}" dt="2021-03-17T18:24:00.128" v="1637"/>
          <ac:cxnSpMkLst>
            <pc:docMk/>
            <pc:sldMk cId="2844851009" sldId="281"/>
            <ac:cxnSpMk id="21" creationId="{B01BD708-8B36-4133-A95E-CADCADD4AE42}"/>
          </ac:cxnSpMkLst>
        </pc:cxnChg>
        <pc:cxnChg chg="add mod">
          <ac:chgData name="Bruno Daniel Mazeto" userId="18d1e09f-4bc1-4f7e-b035-422811ef8d96" providerId="ADAL" clId="{1E1A3679-C64D-4E52-B66F-EA3DD11DD492}" dt="2021-03-17T18:24:00.128" v="1637"/>
          <ac:cxnSpMkLst>
            <pc:docMk/>
            <pc:sldMk cId="2844851009" sldId="281"/>
            <ac:cxnSpMk id="23" creationId="{0FAF3C48-AE79-4FB0-919C-5D3E161481A6}"/>
          </ac:cxnSpMkLst>
        </pc:cxnChg>
        <pc:cxnChg chg="add mod">
          <ac:chgData name="Bruno Daniel Mazeto" userId="18d1e09f-4bc1-4f7e-b035-422811ef8d96" providerId="ADAL" clId="{1E1A3679-C64D-4E52-B66F-EA3DD11DD492}" dt="2021-03-17T18:24:00.128" v="1637"/>
          <ac:cxnSpMkLst>
            <pc:docMk/>
            <pc:sldMk cId="2844851009" sldId="281"/>
            <ac:cxnSpMk id="25" creationId="{A4841719-B62C-4AFD-90A3-F56252A531EF}"/>
          </ac:cxnSpMkLst>
        </pc:cxnChg>
        <pc:cxnChg chg="add mod">
          <ac:chgData name="Bruno Daniel Mazeto" userId="18d1e09f-4bc1-4f7e-b035-422811ef8d96" providerId="ADAL" clId="{1E1A3679-C64D-4E52-B66F-EA3DD11DD492}" dt="2021-03-17T18:24:00.128" v="1637"/>
          <ac:cxnSpMkLst>
            <pc:docMk/>
            <pc:sldMk cId="2844851009" sldId="281"/>
            <ac:cxnSpMk id="27" creationId="{961804AE-91B0-469F-9545-A71AF2417215}"/>
          </ac:cxnSpMkLst>
        </pc:cxnChg>
        <pc:cxnChg chg="add mod">
          <ac:chgData name="Bruno Daniel Mazeto" userId="18d1e09f-4bc1-4f7e-b035-422811ef8d96" providerId="ADAL" clId="{1E1A3679-C64D-4E52-B66F-EA3DD11DD492}" dt="2021-03-17T18:24:40.139" v="1638"/>
          <ac:cxnSpMkLst>
            <pc:docMk/>
            <pc:sldMk cId="2844851009" sldId="281"/>
            <ac:cxnSpMk id="29" creationId="{057FAEC7-12C7-4849-BF88-0083ECD92653}"/>
          </ac:cxnSpMkLst>
        </pc:cxnChg>
      </pc:sldChg>
      <pc:sldChg chg="delSp modSp del mod delAnim">
        <pc:chgData name="Bruno Daniel Mazeto" userId="18d1e09f-4bc1-4f7e-b035-422811ef8d96" providerId="ADAL" clId="{1E1A3679-C64D-4E52-B66F-EA3DD11DD492}" dt="2021-03-15T18:45:15.875" v="125" actId="2696"/>
        <pc:sldMkLst>
          <pc:docMk/>
          <pc:sldMk cId="3101200838" sldId="281"/>
        </pc:sldMkLst>
        <pc:spChg chg="mod">
          <ac:chgData name="Bruno Daniel Mazeto" userId="18d1e09f-4bc1-4f7e-b035-422811ef8d96" providerId="ADAL" clId="{1E1A3679-C64D-4E52-B66F-EA3DD11DD492}" dt="2021-03-15T16:47:59.980" v="70" actId="20577"/>
          <ac:spMkLst>
            <pc:docMk/>
            <pc:sldMk cId="3101200838" sldId="281"/>
            <ac:spMk id="2" creationId="{8D0DA466-4D20-4A59-93C1-2E670136C393}"/>
          </ac:spMkLst>
        </pc:spChg>
        <pc:picChg chg="del">
          <ac:chgData name="Bruno Daniel Mazeto" userId="18d1e09f-4bc1-4f7e-b035-422811ef8d96" providerId="ADAL" clId="{1E1A3679-C64D-4E52-B66F-EA3DD11DD492}" dt="2021-03-15T16:49:07.030" v="79" actId="478"/>
          <ac:picMkLst>
            <pc:docMk/>
            <pc:sldMk cId="3101200838" sldId="281"/>
            <ac:picMk id="10" creationId="{5E6FFC22-3174-4F85-8509-CDDDDD15A5E3}"/>
          </ac:picMkLst>
        </pc:picChg>
      </pc:sldChg>
      <pc:sldChg chg="del">
        <pc:chgData name="Bruno Daniel Mazeto" userId="18d1e09f-4bc1-4f7e-b035-422811ef8d96" providerId="ADAL" clId="{1E1A3679-C64D-4E52-B66F-EA3DD11DD492}" dt="2021-03-18T12:22:55.200" v="1880" actId="47"/>
        <pc:sldMkLst>
          <pc:docMk/>
          <pc:sldMk cId="2458571119" sldId="282"/>
        </pc:sldMkLst>
      </pc:sldChg>
      <pc:sldChg chg="addSp delSp modSp add mod modTransition">
        <pc:chgData name="Bruno Daniel Mazeto" userId="18d1e09f-4bc1-4f7e-b035-422811ef8d96" providerId="ADAL" clId="{1E1A3679-C64D-4E52-B66F-EA3DD11DD492}" dt="2021-03-23T12:45:20.894" v="1951"/>
        <pc:sldMkLst>
          <pc:docMk/>
          <pc:sldMk cId="4091066585" sldId="283"/>
        </pc:sldMkLst>
        <pc:spChg chg="add mod">
          <ac:chgData name="Bruno Daniel Mazeto" userId="18d1e09f-4bc1-4f7e-b035-422811ef8d96" providerId="ADAL" clId="{1E1A3679-C64D-4E52-B66F-EA3DD11DD492}" dt="2021-03-17T13:17:53.704" v="1336" actId="164"/>
          <ac:spMkLst>
            <pc:docMk/>
            <pc:sldMk cId="4091066585" sldId="283"/>
            <ac:spMk id="3" creationId="{67A1C3EC-7833-4444-9004-2DF28EE557CE}"/>
          </ac:spMkLst>
        </pc:spChg>
        <pc:spChg chg="add mod ord">
          <ac:chgData name="Bruno Daniel Mazeto" userId="18d1e09f-4bc1-4f7e-b035-422811ef8d96" providerId="ADAL" clId="{1E1A3679-C64D-4E52-B66F-EA3DD11DD492}" dt="2021-03-17T13:17:53.704" v="1336" actId="164"/>
          <ac:spMkLst>
            <pc:docMk/>
            <pc:sldMk cId="4091066585" sldId="283"/>
            <ac:spMk id="4" creationId="{9B777932-7DE7-4924-800F-D91ED5E9A623}"/>
          </ac:spMkLst>
        </pc:spChg>
        <pc:spChg chg="add mod">
          <ac:chgData name="Bruno Daniel Mazeto" userId="18d1e09f-4bc1-4f7e-b035-422811ef8d96" providerId="ADAL" clId="{1E1A3679-C64D-4E52-B66F-EA3DD11DD492}" dt="2021-03-17T13:22:28.284" v="1406" actId="13822"/>
          <ac:spMkLst>
            <pc:docMk/>
            <pc:sldMk cId="4091066585" sldId="283"/>
            <ac:spMk id="5" creationId="{274263C7-E264-4ED9-AF0E-94B2D304FA2B}"/>
          </ac:spMkLst>
        </pc:spChg>
        <pc:spChg chg="add mod">
          <ac:chgData name="Bruno Daniel Mazeto" userId="18d1e09f-4bc1-4f7e-b035-422811ef8d96" providerId="ADAL" clId="{1E1A3679-C64D-4E52-B66F-EA3DD11DD492}" dt="2021-03-17T13:17:53.704" v="1336" actId="164"/>
          <ac:spMkLst>
            <pc:docMk/>
            <pc:sldMk cId="4091066585" sldId="283"/>
            <ac:spMk id="6" creationId="{A3C6CC53-F67F-4124-96EC-8459C7AA9BB8}"/>
          </ac:spMkLst>
        </pc:spChg>
        <pc:spChg chg="add del mod">
          <ac:chgData name="Bruno Daniel Mazeto" userId="18d1e09f-4bc1-4f7e-b035-422811ef8d96" providerId="ADAL" clId="{1E1A3679-C64D-4E52-B66F-EA3DD11DD492}" dt="2021-03-17T13:21:18.300" v="1383" actId="478"/>
          <ac:spMkLst>
            <pc:docMk/>
            <pc:sldMk cId="4091066585" sldId="283"/>
            <ac:spMk id="8" creationId="{9C5506E7-DC84-4C3F-A6CF-06B540E8BB12}"/>
          </ac:spMkLst>
        </pc:spChg>
        <pc:spChg chg="add mod">
          <ac:chgData name="Bruno Daniel Mazeto" userId="18d1e09f-4bc1-4f7e-b035-422811ef8d96" providerId="ADAL" clId="{1E1A3679-C64D-4E52-B66F-EA3DD11DD492}" dt="2021-03-17T13:24:41.105" v="1421" actId="164"/>
          <ac:spMkLst>
            <pc:docMk/>
            <pc:sldMk cId="4091066585" sldId="283"/>
            <ac:spMk id="10" creationId="{9B257770-6A03-41CD-8C62-82B761A0909A}"/>
          </ac:spMkLst>
        </pc:spChg>
        <pc:spChg chg="add mod">
          <ac:chgData name="Bruno Daniel Mazeto" userId="18d1e09f-4bc1-4f7e-b035-422811ef8d96" providerId="ADAL" clId="{1E1A3679-C64D-4E52-B66F-EA3DD11DD492}" dt="2021-03-17T13:24:41.105" v="1421" actId="164"/>
          <ac:spMkLst>
            <pc:docMk/>
            <pc:sldMk cId="4091066585" sldId="283"/>
            <ac:spMk id="11" creationId="{83A06F7D-5ABC-4193-AC3B-A297A52F699F}"/>
          </ac:spMkLst>
        </pc:spChg>
        <pc:spChg chg="add mod">
          <ac:chgData name="Bruno Daniel Mazeto" userId="18d1e09f-4bc1-4f7e-b035-422811ef8d96" providerId="ADAL" clId="{1E1A3679-C64D-4E52-B66F-EA3DD11DD492}" dt="2021-03-17T13:24:41.105" v="1421" actId="164"/>
          <ac:spMkLst>
            <pc:docMk/>
            <pc:sldMk cId="4091066585" sldId="283"/>
            <ac:spMk id="12" creationId="{23D46148-E9E7-4A04-968A-AF2E5AA95270}"/>
          </ac:spMkLst>
        </pc:spChg>
        <pc:spChg chg="add mod">
          <ac:chgData name="Bruno Daniel Mazeto" userId="18d1e09f-4bc1-4f7e-b035-422811ef8d96" providerId="ADAL" clId="{1E1A3679-C64D-4E52-B66F-EA3DD11DD492}" dt="2021-03-17T13:24:41.105" v="1421" actId="164"/>
          <ac:spMkLst>
            <pc:docMk/>
            <pc:sldMk cId="4091066585" sldId="283"/>
            <ac:spMk id="13" creationId="{4160E3DF-6D32-4E72-89A6-E9D4B5BBE15B}"/>
          </ac:spMkLst>
        </pc:spChg>
        <pc:spChg chg="add mod">
          <ac:chgData name="Bruno Daniel Mazeto" userId="18d1e09f-4bc1-4f7e-b035-422811ef8d96" providerId="ADAL" clId="{1E1A3679-C64D-4E52-B66F-EA3DD11DD492}" dt="2021-03-17T13:24:41.105" v="1421" actId="164"/>
          <ac:spMkLst>
            <pc:docMk/>
            <pc:sldMk cId="4091066585" sldId="283"/>
            <ac:spMk id="14" creationId="{4AC0BD84-6598-4BF9-9661-DA5ED128462C}"/>
          </ac:spMkLst>
        </pc:spChg>
        <pc:spChg chg="add mod">
          <ac:chgData name="Bruno Daniel Mazeto" userId="18d1e09f-4bc1-4f7e-b035-422811ef8d96" providerId="ADAL" clId="{1E1A3679-C64D-4E52-B66F-EA3DD11DD492}" dt="2021-03-17T13:24:41.105" v="1421" actId="164"/>
          <ac:spMkLst>
            <pc:docMk/>
            <pc:sldMk cId="4091066585" sldId="283"/>
            <ac:spMk id="15" creationId="{CE2CE750-0F85-4D58-94B0-DC8FFD48E89C}"/>
          </ac:spMkLst>
        </pc:spChg>
        <pc:spChg chg="add mod">
          <ac:chgData name="Bruno Daniel Mazeto" userId="18d1e09f-4bc1-4f7e-b035-422811ef8d96" providerId="ADAL" clId="{1E1A3679-C64D-4E52-B66F-EA3DD11DD492}" dt="2021-03-17T13:24:41.105" v="1421" actId="164"/>
          <ac:spMkLst>
            <pc:docMk/>
            <pc:sldMk cId="4091066585" sldId="283"/>
            <ac:spMk id="16" creationId="{FC92FBDF-B637-4F5F-A72D-4A76430FC31A}"/>
          </ac:spMkLst>
        </pc:spChg>
        <pc:spChg chg="add mod">
          <ac:chgData name="Bruno Daniel Mazeto" userId="18d1e09f-4bc1-4f7e-b035-422811ef8d96" providerId="ADAL" clId="{1E1A3679-C64D-4E52-B66F-EA3DD11DD492}" dt="2021-03-17T13:24:41.105" v="1421" actId="164"/>
          <ac:spMkLst>
            <pc:docMk/>
            <pc:sldMk cId="4091066585" sldId="283"/>
            <ac:spMk id="17" creationId="{8C09B4DE-BF88-4F85-B655-40ADC3435945}"/>
          </ac:spMkLst>
        </pc:spChg>
        <pc:grpChg chg="add mod">
          <ac:chgData name="Bruno Daniel Mazeto" userId="18d1e09f-4bc1-4f7e-b035-422811ef8d96" providerId="ADAL" clId="{1E1A3679-C64D-4E52-B66F-EA3DD11DD492}" dt="2021-03-17T13:24:41.105" v="1421" actId="164"/>
          <ac:grpSpMkLst>
            <pc:docMk/>
            <pc:sldMk cId="4091066585" sldId="283"/>
            <ac:grpSpMk id="7" creationId="{C7DDB965-F49F-4698-8915-0056129783DE}"/>
          </ac:grpSpMkLst>
        </pc:grpChg>
        <pc:grpChg chg="add mod">
          <ac:chgData name="Bruno Daniel Mazeto" userId="18d1e09f-4bc1-4f7e-b035-422811ef8d96" providerId="ADAL" clId="{1E1A3679-C64D-4E52-B66F-EA3DD11DD492}" dt="2021-03-17T13:24:43.545" v="1422" actId="1076"/>
          <ac:grpSpMkLst>
            <pc:docMk/>
            <pc:sldMk cId="4091066585" sldId="283"/>
            <ac:grpSpMk id="20" creationId="{7B17B2F2-E004-42A4-9909-7310E17FC2E5}"/>
          </ac:grpSpMkLst>
        </pc:grpChg>
        <pc:graphicFrameChg chg="del">
          <ac:chgData name="Bruno Daniel Mazeto" userId="18d1e09f-4bc1-4f7e-b035-422811ef8d96" providerId="ADAL" clId="{1E1A3679-C64D-4E52-B66F-EA3DD11DD492}" dt="2021-03-16T19:00:08.680" v="1298" actId="478"/>
          <ac:graphicFrameMkLst>
            <pc:docMk/>
            <pc:sldMk cId="4091066585" sldId="283"/>
            <ac:graphicFrameMk id="4" creationId="{1674148D-90AB-461F-A628-AC6BE6F34064}"/>
          </ac:graphicFrameMkLst>
        </pc:graphicFrameChg>
        <pc:graphicFrameChg chg="del mod">
          <ac:chgData name="Bruno Daniel Mazeto" userId="18d1e09f-4bc1-4f7e-b035-422811ef8d96" providerId="ADAL" clId="{1E1A3679-C64D-4E52-B66F-EA3DD11DD492}" dt="2021-03-16T19:00:53.813" v="1303" actId="478"/>
          <ac:graphicFrameMkLst>
            <pc:docMk/>
            <pc:sldMk cId="4091066585" sldId="283"/>
            <ac:graphicFrameMk id="7" creationId="{555752A3-8B40-46B4-9CE3-372EA3AA9F11}"/>
          </ac:graphicFrameMkLst>
        </pc:graphicFrameChg>
        <pc:graphicFrameChg chg="add del mod modGraphic">
          <ac:chgData name="Bruno Daniel Mazeto" userId="18d1e09f-4bc1-4f7e-b035-422811ef8d96" providerId="ADAL" clId="{1E1A3679-C64D-4E52-B66F-EA3DD11DD492}" dt="2021-03-17T13:27:54.150" v="1522" actId="478"/>
          <ac:graphicFrameMkLst>
            <pc:docMk/>
            <pc:sldMk cId="4091066585" sldId="283"/>
            <ac:graphicFrameMk id="19" creationId="{59A1F2A0-5FE3-4141-B292-619CB6DE0BD8}"/>
          </ac:graphicFrameMkLst>
        </pc:graphicFrameChg>
        <pc:graphicFrameChg chg="add mod modGraphic">
          <ac:chgData name="Bruno Daniel Mazeto" userId="18d1e09f-4bc1-4f7e-b035-422811ef8d96" providerId="ADAL" clId="{1E1A3679-C64D-4E52-B66F-EA3DD11DD492}" dt="2021-03-17T13:35:27.541" v="1633"/>
          <ac:graphicFrameMkLst>
            <pc:docMk/>
            <pc:sldMk cId="4091066585" sldId="283"/>
            <ac:graphicFrameMk id="21" creationId="{D3059D75-6706-4973-8969-9FE795BF1D1D}"/>
          </ac:graphicFrameMkLst>
        </pc:graphicFrameChg>
      </pc:sldChg>
    </pc:docChg>
  </pc:docChgLst>
  <pc:docChgLst>
    <pc:chgData name="Sidney Silva" userId="2dbc3774-4ebe-4e73-8d3d-457af205a039" providerId="ADAL" clId="{03BFF51F-D06A-4C9E-ACA9-B94F3547056D}"/>
    <pc:docChg chg="undo custSel addSld delSld modSld sldOrd">
      <pc:chgData name="Sidney Silva" userId="2dbc3774-4ebe-4e73-8d3d-457af205a039" providerId="ADAL" clId="{03BFF51F-D06A-4C9E-ACA9-B94F3547056D}" dt="2021-03-16T15:24:25.061" v="662"/>
      <pc:docMkLst>
        <pc:docMk/>
      </pc:docMkLst>
      <pc:sldChg chg="modSp mod">
        <pc:chgData name="Sidney Silva" userId="2dbc3774-4ebe-4e73-8d3d-457af205a039" providerId="ADAL" clId="{03BFF51F-D06A-4C9E-ACA9-B94F3547056D}" dt="2021-03-16T14:52:51.185" v="70" actId="207"/>
        <pc:sldMkLst>
          <pc:docMk/>
          <pc:sldMk cId="3985841538" sldId="264"/>
        </pc:sldMkLst>
        <pc:spChg chg="mod">
          <ac:chgData name="Sidney Silva" userId="2dbc3774-4ebe-4e73-8d3d-457af205a039" providerId="ADAL" clId="{03BFF51F-D06A-4C9E-ACA9-B94F3547056D}" dt="2021-03-16T14:51:42.508" v="26" actId="20577"/>
          <ac:spMkLst>
            <pc:docMk/>
            <pc:sldMk cId="3985841538" sldId="264"/>
            <ac:spMk id="2" creationId="{26B4472A-F09C-48A7-86AA-4E710B5A24EC}"/>
          </ac:spMkLst>
        </pc:spChg>
        <pc:spChg chg="mod">
          <ac:chgData name="Sidney Silva" userId="2dbc3774-4ebe-4e73-8d3d-457af205a039" providerId="ADAL" clId="{03BFF51F-D06A-4C9E-ACA9-B94F3547056D}" dt="2021-03-16T14:52:51.185" v="70" actId="207"/>
          <ac:spMkLst>
            <pc:docMk/>
            <pc:sldMk cId="3985841538" sldId="264"/>
            <ac:spMk id="4" creationId="{51F2CA79-96E1-4E82-BD47-94D98F8DEEA3}"/>
          </ac:spMkLst>
        </pc:spChg>
      </pc:sldChg>
      <pc:sldChg chg="modSp mod">
        <pc:chgData name="Sidney Silva" userId="2dbc3774-4ebe-4e73-8d3d-457af205a039" providerId="ADAL" clId="{03BFF51F-D06A-4C9E-ACA9-B94F3547056D}" dt="2021-03-16T14:56:44.027" v="92" actId="207"/>
        <pc:sldMkLst>
          <pc:docMk/>
          <pc:sldMk cId="3473964302" sldId="266"/>
        </pc:sldMkLst>
        <pc:spChg chg="mod">
          <ac:chgData name="Sidney Silva" userId="2dbc3774-4ebe-4e73-8d3d-457af205a039" providerId="ADAL" clId="{03BFF51F-D06A-4C9E-ACA9-B94F3547056D}" dt="2021-03-16T14:56:44.027" v="92" actId="207"/>
          <ac:spMkLst>
            <pc:docMk/>
            <pc:sldMk cId="3473964302" sldId="266"/>
            <ac:spMk id="17" creationId="{000E001D-3823-4054-A8F9-D070E6A2F365}"/>
          </ac:spMkLst>
        </pc:spChg>
      </pc:sldChg>
      <pc:sldChg chg="modSp mod">
        <pc:chgData name="Sidney Silva" userId="2dbc3774-4ebe-4e73-8d3d-457af205a039" providerId="ADAL" clId="{03BFF51F-D06A-4C9E-ACA9-B94F3547056D}" dt="2021-03-16T15:10:38.530" v="334" actId="207"/>
        <pc:sldMkLst>
          <pc:docMk/>
          <pc:sldMk cId="728657643" sldId="267"/>
        </pc:sldMkLst>
        <pc:spChg chg="mod">
          <ac:chgData name="Sidney Silva" userId="2dbc3774-4ebe-4e73-8d3d-457af205a039" providerId="ADAL" clId="{03BFF51F-D06A-4C9E-ACA9-B94F3547056D}" dt="2021-03-16T15:10:38.530" v="334" actId="207"/>
          <ac:spMkLst>
            <pc:docMk/>
            <pc:sldMk cId="728657643" sldId="267"/>
            <ac:spMk id="3" creationId="{A7CF8C93-6575-4420-B996-6B4B68C1E15B}"/>
          </ac:spMkLst>
        </pc:spChg>
      </pc:sldChg>
      <pc:sldChg chg="modSp mod">
        <pc:chgData name="Sidney Silva" userId="2dbc3774-4ebe-4e73-8d3d-457af205a039" providerId="ADAL" clId="{03BFF51F-D06A-4C9E-ACA9-B94F3547056D}" dt="2021-03-16T15:11:05.562" v="342" actId="207"/>
        <pc:sldMkLst>
          <pc:docMk/>
          <pc:sldMk cId="1419792966" sldId="269"/>
        </pc:sldMkLst>
        <pc:spChg chg="mod">
          <ac:chgData name="Sidney Silva" userId="2dbc3774-4ebe-4e73-8d3d-457af205a039" providerId="ADAL" clId="{03BFF51F-D06A-4C9E-ACA9-B94F3547056D}" dt="2021-03-16T15:11:05.562" v="342" actId="207"/>
          <ac:spMkLst>
            <pc:docMk/>
            <pc:sldMk cId="1419792966" sldId="269"/>
            <ac:spMk id="3" creationId="{A7CF8C93-6575-4420-B996-6B4B68C1E15B}"/>
          </ac:spMkLst>
        </pc:spChg>
      </pc:sldChg>
      <pc:sldChg chg="addSp modSp">
        <pc:chgData name="Sidney Silva" userId="2dbc3774-4ebe-4e73-8d3d-457af205a039" providerId="ADAL" clId="{03BFF51F-D06A-4C9E-ACA9-B94F3547056D}" dt="2021-03-16T15:24:25.061" v="662"/>
        <pc:sldMkLst>
          <pc:docMk/>
          <pc:sldMk cId="1560520528" sldId="272"/>
        </pc:sldMkLst>
        <pc:spChg chg="add mod">
          <ac:chgData name="Sidney Silva" userId="2dbc3774-4ebe-4e73-8d3d-457af205a039" providerId="ADAL" clId="{03BFF51F-D06A-4C9E-ACA9-B94F3547056D}" dt="2021-03-16T15:24:25.061" v="662"/>
          <ac:spMkLst>
            <pc:docMk/>
            <pc:sldMk cId="1560520528" sldId="272"/>
            <ac:spMk id="5" creationId="{AC72EB1F-9FAB-41E2-A6DD-44A92939B40C}"/>
          </ac:spMkLst>
        </pc:spChg>
      </pc:sldChg>
      <pc:sldChg chg="addSp">
        <pc:chgData name="Sidney Silva" userId="2dbc3774-4ebe-4e73-8d3d-457af205a039" providerId="ADAL" clId="{03BFF51F-D06A-4C9E-ACA9-B94F3547056D}" dt="2021-03-16T15:18:39.381" v="563"/>
        <pc:sldMkLst>
          <pc:docMk/>
          <pc:sldMk cId="1263723374" sldId="274"/>
        </pc:sldMkLst>
        <pc:spChg chg="add">
          <ac:chgData name="Sidney Silva" userId="2dbc3774-4ebe-4e73-8d3d-457af205a039" providerId="ADAL" clId="{03BFF51F-D06A-4C9E-ACA9-B94F3547056D}" dt="2021-03-16T15:18:39.381" v="563"/>
          <ac:spMkLst>
            <pc:docMk/>
            <pc:sldMk cId="1263723374" sldId="274"/>
            <ac:spMk id="4" creationId="{371C32D4-788B-4B4A-8E2D-7381ADD8231E}"/>
          </ac:spMkLst>
        </pc:spChg>
      </pc:sldChg>
      <pc:sldChg chg="delSp modSp add del mod">
        <pc:chgData name="Sidney Silva" userId="2dbc3774-4ebe-4e73-8d3d-457af205a039" providerId="ADAL" clId="{03BFF51F-D06A-4C9E-ACA9-B94F3547056D}" dt="2021-03-16T15:21:19.071" v="597" actId="478"/>
        <pc:sldMkLst>
          <pc:docMk/>
          <pc:sldMk cId="1271794253" sldId="274"/>
        </pc:sldMkLst>
        <pc:spChg chg="del mod">
          <ac:chgData name="Sidney Silva" userId="2dbc3774-4ebe-4e73-8d3d-457af205a039" providerId="ADAL" clId="{03BFF51F-D06A-4C9E-ACA9-B94F3547056D}" dt="2021-03-16T15:21:19.071" v="597" actId="478"/>
          <ac:spMkLst>
            <pc:docMk/>
            <pc:sldMk cId="1271794253" sldId="274"/>
            <ac:spMk id="4" creationId="{371C32D4-788B-4B4A-8E2D-7381ADD8231E}"/>
          </ac:spMkLst>
        </pc:spChg>
      </pc:sldChg>
      <pc:sldChg chg="addSp modSp mod">
        <pc:chgData name="Sidney Silva" userId="2dbc3774-4ebe-4e73-8d3d-457af205a039" providerId="ADAL" clId="{03BFF51F-D06A-4C9E-ACA9-B94F3547056D}" dt="2021-03-16T15:17:14.389" v="562" actId="14100"/>
        <pc:sldMkLst>
          <pc:docMk/>
          <pc:sldMk cId="3284552255" sldId="277"/>
        </pc:sldMkLst>
        <pc:spChg chg="add mod">
          <ac:chgData name="Sidney Silva" userId="2dbc3774-4ebe-4e73-8d3d-457af205a039" providerId="ADAL" clId="{03BFF51F-D06A-4C9E-ACA9-B94F3547056D}" dt="2021-03-16T15:15:35.738" v="538" actId="207"/>
          <ac:spMkLst>
            <pc:docMk/>
            <pc:sldMk cId="3284552255" sldId="277"/>
            <ac:spMk id="3" creationId="{158FCDCC-62E5-48E7-8CEA-BE763D0BD76A}"/>
          </ac:spMkLst>
        </pc:spChg>
        <pc:spChg chg="add mod">
          <ac:chgData name="Sidney Silva" userId="2dbc3774-4ebe-4e73-8d3d-457af205a039" providerId="ADAL" clId="{03BFF51F-D06A-4C9E-ACA9-B94F3547056D}" dt="2021-03-16T15:17:05.207" v="561" actId="207"/>
          <ac:spMkLst>
            <pc:docMk/>
            <pc:sldMk cId="3284552255" sldId="277"/>
            <ac:spMk id="5" creationId="{27D71FD8-2273-4E53-B243-564051FC338B}"/>
          </ac:spMkLst>
        </pc:spChg>
        <pc:spChg chg="mod">
          <ac:chgData name="Sidney Silva" userId="2dbc3774-4ebe-4e73-8d3d-457af205a039" providerId="ADAL" clId="{03BFF51F-D06A-4C9E-ACA9-B94F3547056D}" dt="2021-03-16T15:12:21.995" v="352" actId="207"/>
          <ac:spMkLst>
            <pc:docMk/>
            <pc:sldMk cId="3284552255" sldId="277"/>
            <ac:spMk id="6" creationId="{D91DE7EB-84EB-4912-8678-7D6E99CD103A}"/>
          </ac:spMkLst>
        </pc:spChg>
        <pc:spChg chg="add mod">
          <ac:chgData name="Sidney Silva" userId="2dbc3774-4ebe-4e73-8d3d-457af205a039" providerId="ADAL" clId="{03BFF51F-D06A-4C9E-ACA9-B94F3547056D}" dt="2021-03-16T15:15:35.738" v="538" actId="207"/>
          <ac:spMkLst>
            <pc:docMk/>
            <pc:sldMk cId="3284552255" sldId="277"/>
            <ac:spMk id="7" creationId="{65C3D7B2-9C7F-4BFF-9A94-CD47FBA646A3}"/>
          </ac:spMkLst>
        </pc:spChg>
        <pc:spChg chg="add mod">
          <ac:chgData name="Sidney Silva" userId="2dbc3774-4ebe-4e73-8d3d-457af205a039" providerId="ADAL" clId="{03BFF51F-D06A-4C9E-ACA9-B94F3547056D}" dt="2021-03-16T15:15:35.738" v="538" actId="207"/>
          <ac:spMkLst>
            <pc:docMk/>
            <pc:sldMk cId="3284552255" sldId="277"/>
            <ac:spMk id="8" creationId="{51ED10B4-CBD9-45DC-8A02-AAFC06D41BD6}"/>
          </ac:spMkLst>
        </pc:spChg>
        <pc:spChg chg="add mod">
          <ac:chgData name="Sidney Silva" userId="2dbc3774-4ebe-4e73-8d3d-457af205a039" providerId="ADAL" clId="{03BFF51F-D06A-4C9E-ACA9-B94F3547056D}" dt="2021-03-16T15:15:35.738" v="538" actId="207"/>
          <ac:spMkLst>
            <pc:docMk/>
            <pc:sldMk cId="3284552255" sldId="277"/>
            <ac:spMk id="9" creationId="{BC4AB982-6387-401F-8363-3ADC2F6D3F0C}"/>
          </ac:spMkLst>
        </pc:spChg>
        <pc:spChg chg="add mod">
          <ac:chgData name="Sidney Silva" userId="2dbc3774-4ebe-4e73-8d3d-457af205a039" providerId="ADAL" clId="{03BFF51F-D06A-4C9E-ACA9-B94F3547056D}" dt="2021-03-16T15:15:54.565" v="539" actId="1076"/>
          <ac:spMkLst>
            <pc:docMk/>
            <pc:sldMk cId="3284552255" sldId="277"/>
            <ac:spMk id="10" creationId="{26B4BD60-C1B8-4164-A7E3-1621223DCFC9}"/>
          </ac:spMkLst>
        </pc:spChg>
        <pc:spChg chg="add mod">
          <ac:chgData name="Sidney Silva" userId="2dbc3774-4ebe-4e73-8d3d-457af205a039" providerId="ADAL" clId="{03BFF51F-D06A-4C9E-ACA9-B94F3547056D}" dt="2021-03-16T15:15:35.738" v="538" actId="207"/>
          <ac:spMkLst>
            <pc:docMk/>
            <pc:sldMk cId="3284552255" sldId="277"/>
            <ac:spMk id="11" creationId="{C9215D4B-D8A1-4E56-9DAE-2C528F5498E8}"/>
          </ac:spMkLst>
        </pc:spChg>
        <pc:spChg chg="add mod">
          <ac:chgData name="Sidney Silva" userId="2dbc3774-4ebe-4e73-8d3d-457af205a039" providerId="ADAL" clId="{03BFF51F-D06A-4C9E-ACA9-B94F3547056D}" dt="2021-03-16T15:15:35.738" v="538" actId="207"/>
          <ac:spMkLst>
            <pc:docMk/>
            <pc:sldMk cId="3284552255" sldId="277"/>
            <ac:spMk id="12" creationId="{50DA0192-4615-42DB-8406-957B76B3D263}"/>
          </ac:spMkLst>
        </pc:spChg>
        <pc:spChg chg="add mod">
          <ac:chgData name="Sidney Silva" userId="2dbc3774-4ebe-4e73-8d3d-457af205a039" providerId="ADAL" clId="{03BFF51F-D06A-4C9E-ACA9-B94F3547056D}" dt="2021-03-16T15:15:35.738" v="538" actId="207"/>
          <ac:spMkLst>
            <pc:docMk/>
            <pc:sldMk cId="3284552255" sldId="277"/>
            <ac:spMk id="13" creationId="{BF35AFDE-155A-49F8-813E-61DEBFB4746E}"/>
          </ac:spMkLst>
        </pc:spChg>
        <pc:spChg chg="add mod">
          <ac:chgData name="Sidney Silva" userId="2dbc3774-4ebe-4e73-8d3d-457af205a039" providerId="ADAL" clId="{03BFF51F-D06A-4C9E-ACA9-B94F3547056D}" dt="2021-03-16T15:15:35.738" v="538" actId="207"/>
          <ac:spMkLst>
            <pc:docMk/>
            <pc:sldMk cId="3284552255" sldId="277"/>
            <ac:spMk id="14" creationId="{158811C9-9897-477F-B386-A8A2BFDC4ABA}"/>
          </ac:spMkLst>
        </pc:spChg>
        <pc:spChg chg="add mod">
          <ac:chgData name="Sidney Silva" userId="2dbc3774-4ebe-4e73-8d3d-457af205a039" providerId="ADAL" clId="{03BFF51F-D06A-4C9E-ACA9-B94F3547056D}" dt="2021-03-16T15:17:14.389" v="562" actId="14100"/>
          <ac:spMkLst>
            <pc:docMk/>
            <pc:sldMk cId="3284552255" sldId="277"/>
            <ac:spMk id="15" creationId="{A113E0AC-F002-4B3A-8E67-429A09E0902E}"/>
          </ac:spMkLst>
        </pc:spChg>
      </pc:sldChg>
      <pc:sldChg chg="addSp modSp mod">
        <pc:chgData name="Sidney Silva" userId="2dbc3774-4ebe-4e73-8d3d-457af205a039" providerId="ADAL" clId="{03BFF51F-D06A-4C9E-ACA9-B94F3547056D}" dt="2021-03-16T15:24:18.642" v="661" actId="207"/>
        <pc:sldMkLst>
          <pc:docMk/>
          <pc:sldMk cId="1598286392" sldId="278"/>
        </pc:sldMkLst>
        <pc:spChg chg="add mod">
          <ac:chgData name="Sidney Silva" userId="2dbc3774-4ebe-4e73-8d3d-457af205a039" providerId="ADAL" clId="{03BFF51F-D06A-4C9E-ACA9-B94F3547056D}" dt="2021-03-16T15:24:18.642" v="661" actId="207"/>
          <ac:spMkLst>
            <pc:docMk/>
            <pc:sldMk cId="1598286392" sldId="278"/>
            <ac:spMk id="3" creationId="{860050AF-82F1-4946-91D2-ADA2B93BE3B2}"/>
          </ac:spMkLst>
        </pc:spChg>
      </pc:sldChg>
      <pc:sldChg chg="modSp mod">
        <pc:chgData name="Sidney Silva" userId="2dbc3774-4ebe-4e73-8d3d-457af205a039" providerId="ADAL" clId="{03BFF51F-D06A-4C9E-ACA9-B94F3547056D}" dt="2021-03-16T14:59:17.086" v="229" actId="255"/>
        <pc:sldMkLst>
          <pc:docMk/>
          <pc:sldMk cId="3768752404" sldId="280"/>
        </pc:sldMkLst>
        <pc:spChg chg="mod">
          <ac:chgData name="Sidney Silva" userId="2dbc3774-4ebe-4e73-8d3d-457af205a039" providerId="ADAL" clId="{03BFF51F-D06A-4C9E-ACA9-B94F3547056D}" dt="2021-03-16T14:59:17.086" v="229" actId="255"/>
          <ac:spMkLst>
            <pc:docMk/>
            <pc:sldMk cId="3768752404" sldId="280"/>
            <ac:spMk id="16" creationId="{C6392D8F-AE84-48FA-BB19-5938B345BCAD}"/>
          </ac:spMkLst>
        </pc:spChg>
      </pc:sldChg>
      <pc:sldChg chg="addSp modSp">
        <pc:chgData name="Sidney Silva" userId="2dbc3774-4ebe-4e73-8d3d-457af205a039" providerId="ADAL" clId="{03BFF51F-D06A-4C9E-ACA9-B94F3547056D}" dt="2021-03-16T15:03:46.705" v="232"/>
        <pc:sldMkLst>
          <pc:docMk/>
          <pc:sldMk cId="465529261" sldId="281"/>
        </pc:sldMkLst>
        <pc:spChg chg="add mod">
          <ac:chgData name="Sidney Silva" userId="2dbc3774-4ebe-4e73-8d3d-457af205a039" providerId="ADAL" clId="{03BFF51F-D06A-4C9E-ACA9-B94F3547056D}" dt="2021-03-16T15:03:46.705" v="232"/>
          <ac:spMkLst>
            <pc:docMk/>
            <pc:sldMk cId="465529261" sldId="281"/>
            <ac:spMk id="3" creationId="{2338D655-7437-4A88-9799-CF6700CBBA9C}"/>
          </ac:spMkLst>
        </pc:spChg>
      </pc:sldChg>
      <pc:sldChg chg="addSp">
        <pc:chgData name="Sidney Silva" userId="2dbc3774-4ebe-4e73-8d3d-457af205a039" providerId="ADAL" clId="{03BFF51F-D06A-4C9E-ACA9-B94F3547056D}" dt="2021-03-16T15:03:31.767" v="230"/>
        <pc:sldMkLst>
          <pc:docMk/>
          <pc:sldMk cId="581187863" sldId="281"/>
        </pc:sldMkLst>
        <pc:spChg chg="add">
          <ac:chgData name="Sidney Silva" userId="2dbc3774-4ebe-4e73-8d3d-457af205a039" providerId="ADAL" clId="{03BFF51F-D06A-4C9E-ACA9-B94F3547056D}" dt="2021-03-16T15:03:31.767" v="230"/>
          <ac:spMkLst>
            <pc:docMk/>
            <pc:sldMk cId="581187863" sldId="281"/>
            <ac:spMk id="2" creationId="{0A75DE20-D3D8-4D81-9B3E-AD576A53C22B}"/>
          </ac:spMkLst>
        </pc:spChg>
      </pc:sldChg>
      <pc:sldChg chg="addSp">
        <pc:chgData name="Sidney Silva" userId="2dbc3774-4ebe-4e73-8d3d-457af205a039" providerId="ADAL" clId="{03BFF51F-D06A-4C9E-ACA9-B94F3547056D}" dt="2021-03-16T15:04:33.813" v="240"/>
        <pc:sldMkLst>
          <pc:docMk/>
          <pc:sldMk cId="1101286089" sldId="281"/>
        </pc:sldMkLst>
        <pc:spChg chg="add">
          <ac:chgData name="Sidney Silva" userId="2dbc3774-4ebe-4e73-8d3d-457af205a039" providerId="ADAL" clId="{03BFF51F-D06A-4C9E-ACA9-B94F3547056D}" dt="2021-03-16T15:04:33.813" v="240"/>
          <ac:spMkLst>
            <pc:docMk/>
            <pc:sldMk cId="1101286089" sldId="281"/>
            <ac:spMk id="2" creationId="{51A54E79-7AFD-4A7B-BF48-75BCA4800BD8}"/>
          </ac:spMkLst>
        </pc:spChg>
      </pc:sldChg>
      <pc:sldChg chg="addSp">
        <pc:chgData name="Sidney Silva" userId="2dbc3774-4ebe-4e73-8d3d-457af205a039" providerId="ADAL" clId="{03BFF51F-D06A-4C9E-ACA9-B94F3547056D}" dt="2021-03-16T15:03:59.447" v="236"/>
        <pc:sldMkLst>
          <pc:docMk/>
          <pc:sldMk cId="1635603223" sldId="281"/>
        </pc:sldMkLst>
        <pc:spChg chg="add">
          <ac:chgData name="Sidney Silva" userId="2dbc3774-4ebe-4e73-8d3d-457af205a039" providerId="ADAL" clId="{03BFF51F-D06A-4C9E-ACA9-B94F3547056D}" dt="2021-03-16T15:03:59.447" v="236"/>
          <ac:spMkLst>
            <pc:docMk/>
            <pc:sldMk cId="1635603223" sldId="281"/>
            <ac:spMk id="2" creationId="{64E61B33-AD86-4CEC-B93B-31595F30F467}"/>
          </ac:spMkLst>
        </pc:spChg>
      </pc:sldChg>
      <pc:sldChg chg="addSp">
        <pc:chgData name="Sidney Silva" userId="2dbc3774-4ebe-4e73-8d3d-457af205a039" providerId="ADAL" clId="{03BFF51F-D06A-4C9E-ACA9-B94F3547056D}" dt="2021-03-16T15:06:03.219" v="267"/>
        <pc:sldMkLst>
          <pc:docMk/>
          <pc:sldMk cId="2371485732" sldId="281"/>
        </pc:sldMkLst>
        <pc:spChg chg="add">
          <ac:chgData name="Sidney Silva" userId="2dbc3774-4ebe-4e73-8d3d-457af205a039" providerId="ADAL" clId="{03BFF51F-D06A-4C9E-ACA9-B94F3547056D}" dt="2021-03-16T15:06:03.219" v="267"/>
          <ac:spMkLst>
            <pc:docMk/>
            <pc:sldMk cId="2371485732" sldId="281"/>
            <ac:spMk id="3" creationId="{059AE59F-5D5B-443D-BB41-3126574D7F13}"/>
          </ac:spMkLst>
        </pc:spChg>
      </pc:sldChg>
      <pc:sldChg chg="delSp modSp add del mod delAnim">
        <pc:chgData name="Sidney Silva" userId="2dbc3774-4ebe-4e73-8d3d-457af205a039" providerId="ADAL" clId="{03BFF51F-D06A-4C9E-ACA9-B94F3547056D}" dt="2021-03-16T15:10:13.083" v="326" actId="108"/>
        <pc:sldMkLst>
          <pc:docMk/>
          <pc:sldMk cId="2844851009" sldId="281"/>
        </pc:sldMkLst>
        <pc:spChg chg="mod">
          <ac:chgData name="Sidney Silva" userId="2dbc3774-4ebe-4e73-8d3d-457af205a039" providerId="ADAL" clId="{03BFF51F-D06A-4C9E-ACA9-B94F3547056D}" dt="2021-03-16T15:09:55.301" v="322" actId="2711"/>
          <ac:spMkLst>
            <pc:docMk/>
            <pc:sldMk cId="2844851009" sldId="281"/>
            <ac:spMk id="2" creationId="{51A54E79-7AFD-4A7B-BF48-75BCA4800BD8}"/>
          </ac:spMkLst>
        </pc:spChg>
        <pc:spChg chg="mod">
          <ac:chgData name="Sidney Silva" userId="2dbc3774-4ebe-4e73-8d3d-457af205a039" providerId="ADAL" clId="{03BFF51F-D06A-4C9E-ACA9-B94F3547056D}" dt="2021-03-16T15:10:05.572" v="324" actId="108"/>
          <ac:spMkLst>
            <pc:docMk/>
            <pc:sldMk cId="2844851009" sldId="281"/>
            <ac:spMk id="3" creationId="{059AE59F-5D5B-443D-BB41-3126574D7F13}"/>
          </ac:spMkLst>
        </pc:spChg>
        <pc:spChg chg="mod">
          <ac:chgData name="Sidney Silva" userId="2dbc3774-4ebe-4e73-8d3d-457af205a039" providerId="ADAL" clId="{03BFF51F-D06A-4C9E-ACA9-B94F3547056D}" dt="2021-03-16T15:04:32.029" v="239" actId="6549"/>
          <ac:spMkLst>
            <pc:docMk/>
            <pc:sldMk cId="2844851009" sldId="281"/>
            <ac:spMk id="5" creationId="{99F6AF24-B5A7-4760-B7C1-1C167A4CB732}"/>
          </ac:spMkLst>
        </pc:spChg>
        <pc:spChg chg="mod">
          <ac:chgData name="Sidney Silva" userId="2dbc3774-4ebe-4e73-8d3d-457af205a039" providerId="ADAL" clId="{03BFF51F-D06A-4C9E-ACA9-B94F3547056D}" dt="2021-03-16T15:10:01.034" v="323" actId="108"/>
          <ac:spMkLst>
            <pc:docMk/>
            <pc:sldMk cId="2844851009" sldId="281"/>
            <ac:spMk id="7" creationId="{DE8A2860-64B5-4B55-ABC9-1D3AA7A146AA}"/>
          </ac:spMkLst>
        </pc:spChg>
        <pc:spChg chg="del mod">
          <ac:chgData name="Sidney Silva" userId="2dbc3774-4ebe-4e73-8d3d-457af205a039" providerId="ADAL" clId="{03BFF51F-D06A-4C9E-ACA9-B94F3547056D}" dt="2021-03-16T15:09:13.200" v="319" actId="478"/>
          <ac:spMkLst>
            <pc:docMk/>
            <pc:sldMk cId="2844851009" sldId="281"/>
            <ac:spMk id="8" creationId="{90EEEC0E-F1D6-4FCD-A216-0515A8BDD66E}"/>
          </ac:spMkLst>
        </pc:spChg>
        <pc:spChg chg="mod">
          <ac:chgData name="Sidney Silva" userId="2dbc3774-4ebe-4e73-8d3d-457af205a039" providerId="ADAL" clId="{03BFF51F-D06A-4C9E-ACA9-B94F3547056D}" dt="2021-03-16T15:10:13.083" v="326" actId="108"/>
          <ac:spMkLst>
            <pc:docMk/>
            <pc:sldMk cId="2844851009" sldId="281"/>
            <ac:spMk id="10" creationId="{5D1CD417-66FE-4C44-9785-1C04293E2E16}"/>
          </ac:spMkLst>
        </pc:spChg>
        <pc:spChg chg="del topLvl">
          <ac:chgData name="Sidney Silva" userId="2dbc3774-4ebe-4e73-8d3d-457af205a039" providerId="ADAL" clId="{03BFF51F-D06A-4C9E-ACA9-B94F3547056D}" dt="2021-03-16T15:06:33.530" v="275" actId="478"/>
          <ac:spMkLst>
            <pc:docMk/>
            <pc:sldMk cId="2844851009" sldId="281"/>
            <ac:spMk id="12" creationId="{E7B033F5-3091-4A6D-A145-FF2AE2AD9735}"/>
          </ac:spMkLst>
        </pc:spChg>
        <pc:spChg chg="mod">
          <ac:chgData name="Sidney Silva" userId="2dbc3774-4ebe-4e73-8d3d-457af205a039" providerId="ADAL" clId="{03BFF51F-D06A-4C9E-ACA9-B94F3547056D}" dt="2021-03-16T15:10:08.891" v="325" actId="108"/>
          <ac:spMkLst>
            <pc:docMk/>
            <pc:sldMk cId="2844851009" sldId="281"/>
            <ac:spMk id="14" creationId="{DF747FFE-067E-4A9F-9D41-F6876FC9D777}"/>
          </ac:spMkLst>
        </pc:spChg>
        <pc:grpChg chg="del mod">
          <ac:chgData name="Sidney Silva" userId="2dbc3774-4ebe-4e73-8d3d-457af205a039" providerId="ADAL" clId="{03BFF51F-D06A-4C9E-ACA9-B94F3547056D}" dt="2021-03-16T15:06:33.530" v="275" actId="478"/>
          <ac:grpSpMkLst>
            <pc:docMk/>
            <pc:sldMk cId="2844851009" sldId="281"/>
            <ac:grpSpMk id="33" creationId="{369E229C-0234-48D3-81F5-0F17D5B8FDA4}"/>
          </ac:grpSpMkLst>
        </pc:grpChg>
        <pc:cxnChg chg="topLvl">
          <ac:chgData name="Sidney Silva" userId="2dbc3774-4ebe-4e73-8d3d-457af205a039" providerId="ADAL" clId="{03BFF51F-D06A-4C9E-ACA9-B94F3547056D}" dt="2021-03-16T15:06:33.530" v="275" actId="478"/>
          <ac:cxnSpMkLst>
            <pc:docMk/>
            <pc:sldMk cId="2844851009" sldId="281"/>
            <ac:cxnSpMk id="13" creationId="{1E802231-145E-4082-9659-AF277D9D2C7F}"/>
          </ac:cxnSpMkLst>
        </pc:cxnChg>
      </pc:sldChg>
      <pc:sldChg chg="addSp">
        <pc:chgData name="Sidney Silva" userId="2dbc3774-4ebe-4e73-8d3d-457af205a039" providerId="ADAL" clId="{03BFF51F-D06A-4C9E-ACA9-B94F3547056D}" dt="2021-03-16T15:08:30.019" v="304"/>
        <pc:sldMkLst>
          <pc:docMk/>
          <pc:sldMk cId="3642035474" sldId="281"/>
        </pc:sldMkLst>
        <pc:spChg chg="add">
          <ac:chgData name="Sidney Silva" userId="2dbc3774-4ebe-4e73-8d3d-457af205a039" providerId="ADAL" clId="{03BFF51F-D06A-4C9E-ACA9-B94F3547056D}" dt="2021-03-16T15:08:30.019" v="304"/>
          <ac:spMkLst>
            <pc:docMk/>
            <pc:sldMk cId="3642035474" sldId="281"/>
            <ac:spMk id="7" creationId="{DE8A2860-64B5-4B55-ABC9-1D3AA7A146AA}"/>
          </ac:spMkLst>
        </pc:spChg>
      </pc:sldChg>
      <pc:sldChg chg="addSp">
        <pc:chgData name="Sidney Silva" userId="2dbc3774-4ebe-4e73-8d3d-457af205a039" providerId="ADAL" clId="{03BFF51F-D06A-4C9E-ACA9-B94F3547056D}" dt="2021-03-16T15:20:30.685" v="586"/>
        <pc:sldMkLst>
          <pc:docMk/>
          <pc:sldMk cId="837296425" sldId="282"/>
        </pc:sldMkLst>
        <pc:spChg chg="add">
          <ac:chgData name="Sidney Silva" userId="2dbc3774-4ebe-4e73-8d3d-457af205a039" providerId="ADAL" clId="{03BFF51F-D06A-4C9E-ACA9-B94F3547056D}" dt="2021-03-16T15:20:30.685" v="586"/>
          <ac:spMkLst>
            <pc:docMk/>
            <pc:sldMk cId="837296425" sldId="282"/>
            <ac:spMk id="3" creationId="{874F9F57-81F0-404F-850F-8E1947E6310F}"/>
          </ac:spMkLst>
        </pc:spChg>
      </pc:sldChg>
      <pc:sldChg chg="delSp modSp add del mod ord delAnim">
        <pc:chgData name="Sidney Silva" userId="2dbc3774-4ebe-4e73-8d3d-457af205a039" providerId="ADAL" clId="{03BFF51F-D06A-4C9E-ACA9-B94F3547056D}" dt="2021-03-16T15:23:20.373" v="623" actId="20577"/>
        <pc:sldMkLst>
          <pc:docMk/>
          <pc:sldMk cId="2458571119" sldId="282"/>
        </pc:sldMkLst>
        <pc:spChg chg="mod">
          <ac:chgData name="Sidney Silva" userId="2dbc3774-4ebe-4e73-8d3d-457af205a039" providerId="ADAL" clId="{03BFF51F-D06A-4C9E-ACA9-B94F3547056D}" dt="2021-03-16T15:23:20.373" v="623" actId="20577"/>
          <ac:spMkLst>
            <pc:docMk/>
            <pc:sldMk cId="2458571119" sldId="282"/>
            <ac:spMk id="2" creationId="{075538A9-D3FC-4163-BECB-927F5C65942C}"/>
          </ac:spMkLst>
        </pc:spChg>
        <pc:spChg chg="mod">
          <ac:chgData name="Sidney Silva" userId="2dbc3774-4ebe-4e73-8d3d-457af205a039" providerId="ADAL" clId="{03BFF51F-D06A-4C9E-ACA9-B94F3547056D}" dt="2021-03-16T15:21:31.770" v="600" actId="1076"/>
          <ac:spMkLst>
            <pc:docMk/>
            <pc:sldMk cId="2458571119" sldId="282"/>
            <ac:spMk id="3" creationId="{874F9F57-81F0-404F-850F-8E1947E6310F}"/>
          </ac:spMkLst>
        </pc:spChg>
        <pc:spChg chg="del">
          <ac:chgData name="Sidney Silva" userId="2dbc3774-4ebe-4e73-8d3d-457af205a039" providerId="ADAL" clId="{03BFF51F-D06A-4C9E-ACA9-B94F3547056D}" dt="2021-03-16T15:19:39.888" v="577" actId="478"/>
          <ac:spMkLst>
            <pc:docMk/>
            <pc:sldMk cId="2458571119" sldId="282"/>
            <ac:spMk id="3" creationId="{8DA832D7-2672-4237-87B4-BA496733924B}"/>
          </ac:spMkLst>
        </pc:spChg>
        <pc:spChg chg="mod">
          <ac:chgData name="Sidney Silva" userId="2dbc3774-4ebe-4e73-8d3d-457af205a039" providerId="ADAL" clId="{03BFF51F-D06A-4C9E-ACA9-B94F3547056D}" dt="2021-03-16T15:22:47.265" v="603" actId="20577"/>
          <ac:spMkLst>
            <pc:docMk/>
            <pc:sldMk cId="2458571119" sldId="282"/>
            <ac:spMk id="4" creationId="{371C32D4-788B-4B4A-8E2D-7381ADD8231E}"/>
          </ac:spMkLst>
        </pc:spChg>
        <pc:spChg chg="del mod">
          <ac:chgData name="Sidney Silva" userId="2dbc3774-4ebe-4e73-8d3d-457af205a039" providerId="ADAL" clId="{03BFF51F-D06A-4C9E-ACA9-B94F3547056D}" dt="2021-03-16T15:20:28.733" v="585" actId="478"/>
          <ac:spMkLst>
            <pc:docMk/>
            <pc:sldMk cId="2458571119" sldId="282"/>
            <ac:spMk id="6" creationId="{3DDEDA69-BBC0-4794-8B09-CC0A4C0D0CD3}"/>
          </ac:spMkLst>
        </pc:spChg>
      </pc:sldChg>
    </pc:docChg>
  </pc:docChgLst>
  <pc:docChgLst>
    <pc:chgData name="Thelma Pinheiro" userId="02809eab-adaa-48d4-a836-48c847735cc3" providerId="ADAL" clId="{73DEE890-03E9-43F3-AF70-B6147DE3CCCF}"/>
    <pc:docChg chg="undo custSel modSld">
      <pc:chgData name="Thelma Pinheiro" userId="02809eab-adaa-48d4-a836-48c847735cc3" providerId="ADAL" clId="{73DEE890-03E9-43F3-AF70-B6147DE3CCCF}" dt="2021-03-17T13:29:37.315" v="126" actId="313"/>
      <pc:docMkLst>
        <pc:docMk/>
      </pc:docMkLst>
      <pc:sldChg chg="modSp mod">
        <pc:chgData name="Thelma Pinheiro" userId="02809eab-adaa-48d4-a836-48c847735cc3" providerId="ADAL" clId="{73DEE890-03E9-43F3-AF70-B6147DE3CCCF}" dt="2021-03-17T13:28:12.493" v="69" actId="20577"/>
        <pc:sldMkLst>
          <pc:docMk/>
          <pc:sldMk cId="3479310239" sldId="270"/>
        </pc:sldMkLst>
        <pc:spChg chg="mod">
          <ac:chgData name="Thelma Pinheiro" userId="02809eab-adaa-48d4-a836-48c847735cc3" providerId="ADAL" clId="{73DEE890-03E9-43F3-AF70-B6147DE3CCCF}" dt="2021-03-17T13:28:12.493" v="69" actId="20577"/>
          <ac:spMkLst>
            <pc:docMk/>
            <pc:sldMk cId="3479310239" sldId="270"/>
            <ac:spMk id="3" creationId="{A7CF8C93-6575-4420-B996-6B4B68C1E15B}"/>
          </ac:spMkLst>
        </pc:spChg>
      </pc:sldChg>
      <pc:sldChg chg="modSp mod">
        <pc:chgData name="Thelma Pinheiro" userId="02809eab-adaa-48d4-a836-48c847735cc3" providerId="ADAL" clId="{73DEE890-03E9-43F3-AF70-B6147DE3CCCF}" dt="2021-03-17T13:29:37.315" v="126" actId="313"/>
        <pc:sldMkLst>
          <pc:docMk/>
          <pc:sldMk cId="1560520528" sldId="272"/>
        </pc:sldMkLst>
        <pc:graphicFrameChg chg="modGraphic">
          <ac:chgData name="Thelma Pinheiro" userId="02809eab-adaa-48d4-a836-48c847735cc3" providerId="ADAL" clId="{73DEE890-03E9-43F3-AF70-B6147DE3CCCF}" dt="2021-03-17T13:29:37.315" v="126" actId="313"/>
          <ac:graphicFrameMkLst>
            <pc:docMk/>
            <pc:sldMk cId="1560520528" sldId="272"/>
            <ac:graphicFrameMk id="4" creationId="{41887047-14F8-4E4E-A9E3-A92D7B7BBB04}"/>
          </ac:graphicFrameMkLst>
        </pc:graphicFrameChg>
      </pc:sldChg>
      <pc:sldChg chg="addSp delSp modSp mod setBg">
        <pc:chgData name="Thelma Pinheiro" userId="02809eab-adaa-48d4-a836-48c847735cc3" providerId="ADAL" clId="{73DEE890-03E9-43F3-AF70-B6147DE3CCCF}" dt="2021-03-17T13:26:11.557" v="58" actId="1076"/>
        <pc:sldMkLst>
          <pc:docMk/>
          <pc:sldMk cId="3768752404" sldId="280"/>
        </pc:sldMkLst>
        <pc:spChg chg="add mod">
          <ac:chgData name="Thelma Pinheiro" userId="02809eab-adaa-48d4-a836-48c847735cc3" providerId="ADAL" clId="{73DEE890-03E9-43F3-AF70-B6147DE3CCCF}" dt="2021-03-17T13:25:58.186" v="53" actId="164"/>
          <ac:spMkLst>
            <pc:docMk/>
            <pc:sldMk cId="3768752404" sldId="280"/>
            <ac:spMk id="14" creationId="{B6C4BC43-481F-47DD-AA65-79681B59DCC8}"/>
          </ac:spMkLst>
        </pc:spChg>
        <pc:spChg chg="add mod">
          <ac:chgData name="Thelma Pinheiro" userId="02809eab-adaa-48d4-a836-48c847735cc3" providerId="ADAL" clId="{73DEE890-03E9-43F3-AF70-B6147DE3CCCF}" dt="2021-03-17T13:26:06.454" v="56" actId="1076"/>
          <ac:spMkLst>
            <pc:docMk/>
            <pc:sldMk cId="3768752404" sldId="280"/>
            <ac:spMk id="15" creationId="{0D1C6454-2DE1-4103-8464-9846065899DE}"/>
          </ac:spMkLst>
        </pc:spChg>
        <pc:spChg chg="mod ord">
          <ac:chgData name="Thelma Pinheiro" userId="02809eab-adaa-48d4-a836-48c847735cc3" providerId="ADAL" clId="{73DEE890-03E9-43F3-AF70-B6147DE3CCCF}" dt="2021-03-17T13:25:14.186" v="39" actId="164"/>
          <ac:spMkLst>
            <pc:docMk/>
            <pc:sldMk cId="3768752404" sldId="280"/>
            <ac:spMk id="16" creationId="{C6392D8F-AE84-48FA-BB19-5938B345BCAD}"/>
          </ac:spMkLst>
        </pc:spChg>
        <pc:spChg chg="mod">
          <ac:chgData name="Thelma Pinheiro" userId="02809eab-adaa-48d4-a836-48c847735cc3" providerId="ADAL" clId="{73DEE890-03E9-43F3-AF70-B6147DE3CCCF}" dt="2021-03-17T13:23:29.389" v="11" actId="26606"/>
          <ac:spMkLst>
            <pc:docMk/>
            <pc:sldMk cId="3768752404" sldId="280"/>
            <ac:spMk id="17" creationId="{CC8B272A-4A99-4156-8683-85E38CDD67A3}"/>
          </ac:spMkLst>
        </pc:spChg>
        <pc:spChg chg="add del">
          <ac:chgData name="Thelma Pinheiro" userId="02809eab-adaa-48d4-a836-48c847735cc3" providerId="ADAL" clId="{73DEE890-03E9-43F3-AF70-B6147DE3CCCF}" dt="2021-03-17T13:23:29.389" v="11" actId="26606"/>
          <ac:spMkLst>
            <pc:docMk/>
            <pc:sldMk cId="3768752404" sldId="280"/>
            <ac:spMk id="22" creationId="{C4E4288A-DFC8-40A2-90E5-70E851A933AD}"/>
          </ac:spMkLst>
        </pc:spChg>
        <pc:spChg chg="add del">
          <ac:chgData name="Thelma Pinheiro" userId="02809eab-adaa-48d4-a836-48c847735cc3" providerId="ADAL" clId="{73DEE890-03E9-43F3-AF70-B6147DE3CCCF}" dt="2021-03-17T13:23:29.389" v="11" actId="26606"/>
          <ac:spMkLst>
            <pc:docMk/>
            <pc:sldMk cId="3768752404" sldId="280"/>
            <ac:spMk id="24" creationId="{A94A2FC9-6D19-473C-B868-99FDB2044AA9}"/>
          </ac:spMkLst>
        </pc:spChg>
        <pc:spChg chg="add del">
          <ac:chgData name="Thelma Pinheiro" userId="02809eab-adaa-48d4-a836-48c847735cc3" providerId="ADAL" clId="{73DEE890-03E9-43F3-AF70-B6147DE3CCCF}" dt="2021-03-17T13:23:29.389" v="11" actId="26606"/>
          <ac:spMkLst>
            <pc:docMk/>
            <pc:sldMk cId="3768752404" sldId="280"/>
            <ac:spMk id="26" creationId="{8BED0409-854E-49C4-876E-A78C6D881BC8}"/>
          </ac:spMkLst>
        </pc:spChg>
        <pc:spChg chg="add del">
          <ac:chgData name="Thelma Pinheiro" userId="02809eab-adaa-48d4-a836-48c847735cc3" providerId="ADAL" clId="{73DEE890-03E9-43F3-AF70-B6147DE3CCCF}" dt="2021-03-17T13:23:29.389" v="11" actId="26606"/>
          <ac:spMkLst>
            <pc:docMk/>
            <pc:sldMk cId="3768752404" sldId="280"/>
            <ac:spMk id="28" creationId="{D4340B2E-01FD-4F5D-9C4D-AD3923AD20BA}"/>
          </ac:spMkLst>
        </pc:spChg>
        <pc:grpChg chg="add mod">
          <ac:chgData name="Thelma Pinheiro" userId="02809eab-adaa-48d4-a836-48c847735cc3" providerId="ADAL" clId="{73DEE890-03E9-43F3-AF70-B6147DE3CCCF}" dt="2021-03-17T13:26:01.677" v="54" actId="1076"/>
          <ac:grpSpMkLst>
            <pc:docMk/>
            <pc:sldMk cId="3768752404" sldId="280"/>
            <ac:grpSpMk id="8" creationId="{20E7646B-849D-4DBE-89B4-99F059C81546}"/>
          </ac:grpSpMkLst>
        </pc:grpChg>
        <pc:grpChg chg="add mod">
          <ac:chgData name="Thelma Pinheiro" userId="02809eab-adaa-48d4-a836-48c847735cc3" providerId="ADAL" clId="{73DEE890-03E9-43F3-AF70-B6147DE3CCCF}" dt="2021-03-17T13:26:09.986" v="57" actId="1076"/>
          <ac:grpSpMkLst>
            <pc:docMk/>
            <pc:sldMk cId="3768752404" sldId="280"/>
            <ac:grpSpMk id="9" creationId="{4480CAA2-5192-4E87-BF6E-0CD81FB279B0}"/>
          </ac:grpSpMkLst>
        </pc:grpChg>
        <pc:grpChg chg="add mod">
          <ac:chgData name="Thelma Pinheiro" userId="02809eab-adaa-48d4-a836-48c847735cc3" providerId="ADAL" clId="{73DEE890-03E9-43F3-AF70-B6147DE3CCCF}" dt="2021-03-17T13:26:11.557" v="58" actId="1076"/>
          <ac:grpSpMkLst>
            <pc:docMk/>
            <pc:sldMk cId="3768752404" sldId="280"/>
            <ac:grpSpMk id="10" creationId="{404982FC-5D86-4194-AD87-03EA9F06387A}"/>
          </ac:grpSpMkLst>
        </pc:grpChg>
        <pc:picChg chg="add mod ord">
          <ac:chgData name="Thelma Pinheiro" userId="02809eab-adaa-48d4-a836-48c847735cc3" providerId="ADAL" clId="{73DEE890-03E9-43F3-AF70-B6147DE3CCCF}" dt="2021-03-17T13:25:14.186" v="39" actId="164"/>
          <ac:picMkLst>
            <pc:docMk/>
            <pc:sldMk cId="3768752404" sldId="280"/>
            <ac:picMk id="3" creationId="{9364353F-F636-463B-9DA8-F73EA059407C}"/>
          </ac:picMkLst>
        </pc:picChg>
        <pc:picChg chg="add mod ord">
          <ac:chgData name="Thelma Pinheiro" userId="02809eab-adaa-48d4-a836-48c847735cc3" providerId="ADAL" clId="{73DEE890-03E9-43F3-AF70-B6147DE3CCCF}" dt="2021-03-17T13:25:58.186" v="53" actId="164"/>
          <ac:picMkLst>
            <pc:docMk/>
            <pc:sldMk cId="3768752404" sldId="280"/>
            <ac:picMk id="5" creationId="{26566F60-0368-495B-A633-0E90CB12281F}"/>
          </ac:picMkLst>
        </pc:picChg>
        <pc:picChg chg="add mod">
          <ac:chgData name="Thelma Pinheiro" userId="02809eab-adaa-48d4-a836-48c847735cc3" providerId="ADAL" clId="{73DEE890-03E9-43F3-AF70-B6147DE3CCCF}" dt="2021-03-17T13:25:41.246" v="47" actId="164"/>
          <ac:picMkLst>
            <pc:docMk/>
            <pc:sldMk cId="3768752404" sldId="280"/>
            <ac:picMk id="7" creationId="{B364F876-0A89-4FC8-991E-98E1937C0780}"/>
          </ac:picMkLst>
        </pc:picChg>
      </pc:sldChg>
    </pc:docChg>
  </pc:docChgLst>
  <pc:docChgLst>
    <pc:chgData name="Leonardo Mendonça Oliveira de Queiroz (SRT)" userId="4acdd110-1df4-427d-9a4f-e59dd8b632ea" providerId="ADAL" clId="{E7EF483E-9DFE-4FC5-A6EB-07A2BC6E5C37}"/>
    <pc:docChg chg="modSld">
      <pc:chgData name="Leonardo Mendonça Oliveira de Queiroz (SRT)" userId="4acdd110-1df4-427d-9a4f-e59dd8b632ea" providerId="ADAL" clId="{E7EF483E-9DFE-4FC5-A6EB-07A2BC6E5C37}" dt="2021-03-19T18:23:50.301" v="110" actId="207"/>
      <pc:docMkLst>
        <pc:docMk/>
      </pc:docMkLst>
      <pc:sldChg chg="modSp mod">
        <pc:chgData name="Leonardo Mendonça Oliveira de Queiroz (SRT)" userId="4acdd110-1df4-427d-9a4f-e59dd8b632ea" providerId="ADAL" clId="{E7EF483E-9DFE-4FC5-A6EB-07A2BC6E5C37}" dt="2021-03-19T18:23:50.301" v="110" actId="207"/>
        <pc:sldMkLst>
          <pc:docMk/>
          <pc:sldMk cId="3985841538" sldId="264"/>
        </pc:sldMkLst>
        <pc:spChg chg="mod">
          <ac:chgData name="Leonardo Mendonça Oliveira de Queiroz (SRT)" userId="4acdd110-1df4-427d-9a4f-e59dd8b632ea" providerId="ADAL" clId="{E7EF483E-9DFE-4FC5-A6EB-07A2BC6E5C37}" dt="2021-03-19T18:23:50.301" v="110" actId="207"/>
          <ac:spMkLst>
            <pc:docMk/>
            <pc:sldMk cId="3985841538" sldId="264"/>
            <ac:spMk id="2" creationId="{26B4472A-F09C-48A7-86AA-4E710B5A24EC}"/>
          </ac:spMkLst>
        </pc:spChg>
      </pc:sldChg>
      <pc:sldChg chg="addSp modSp mod">
        <pc:chgData name="Leonardo Mendonça Oliveira de Queiroz (SRT)" userId="4acdd110-1df4-427d-9a4f-e59dd8b632ea" providerId="ADAL" clId="{E7EF483E-9DFE-4FC5-A6EB-07A2BC6E5C37}" dt="2021-03-19T18:23:21.212" v="109" actId="20577"/>
        <pc:sldMkLst>
          <pc:docMk/>
          <pc:sldMk cId="2844851009" sldId="281"/>
        </pc:sldMkLst>
        <pc:spChg chg="mod">
          <ac:chgData name="Leonardo Mendonça Oliveira de Queiroz (SRT)" userId="4acdd110-1df4-427d-9a4f-e59dd8b632ea" providerId="ADAL" clId="{E7EF483E-9DFE-4FC5-A6EB-07A2BC6E5C37}" dt="2021-03-19T18:21:22.972" v="12" actId="20577"/>
          <ac:spMkLst>
            <pc:docMk/>
            <pc:sldMk cId="2844851009" sldId="281"/>
            <ac:spMk id="28" creationId="{C5B8AE8F-F39B-49D3-8D4B-19BD7C64F976}"/>
          </ac:spMkLst>
        </pc:spChg>
        <pc:spChg chg="add mod">
          <ac:chgData name="Leonardo Mendonça Oliveira de Queiroz (SRT)" userId="4acdd110-1df4-427d-9a4f-e59dd8b632ea" providerId="ADAL" clId="{E7EF483E-9DFE-4FC5-A6EB-07A2BC6E5C37}" dt="2021-03-19T18:23:21.212" v="109" actId="20577"/>
          <ac:spMkLst>
            <pc:docMk/>
            <pc:sldMk cId="2844851009" sldId="281"/>
            <ac:spMk id="30" creationId="{4A8C5CAB-501A-4753-A84B-C3D06CE0EF5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C86DC-D70F-4924-A664-4C9AFFF55CB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02AF6E-DDE6-4740-993A-6CA20CC373F7}">
      <dgm:prSet phldrT="[Texto]"/>
      <dgm:spPr/>
      <dgm:t>
        <a:bodyPr/>
        <a:lstStyle/>
        <a:p>
          <a:r>
            <a:rPr lang="en-US" noProof="0"/>
            <a:t>Implementation time</a:t>
          </a:r>
        </a:p>
      </dgm:t>
    </dgm:pt>
    <dgm:pt modelId="{408DE38C-B0CB-4F7B-9F06-A86CB703E7EC}" type="parTrans" cxnId="{5C2CE991-FDE4-428A-A07A-793A9A6899E5}">
      <dgm:prSet/>
      <dgm:spPr/>
      <dgm:t>
        <a:bodyPr/>
        <a:lstStyle/>
        <a:p>
          <a:endParaRPr lang="pt-BR"/>
        </a:p>
      </dgm:t>
    </dgm:pt>
    <dgm:pt modelId="{C98DB40D-E024-473E-BF09-8FDBE8440BEF}" type="sibTrans" cxnId="{5C2CE991-FDE4-428A-A07A-793A9A6899E5}">
      <dgm:prSet/>
      <dgm:spPr/>
      <dgm:t>
        <a:bodyPr/>
        <a:lstStyle/>
        <a:p>
          <a:endParaRPr lang="pt-BR"/>
        </a:p>
      </dgm:t>
    </dgm:pt>
    <dgm:pt modelId="{5CC70D4F-6F9F-431B-8055-0E32A2565AE6}">
      <dgm:prSet phldrT="[Texto]"/>
      <dgm:spPr/>
      <dgm:t>
        <a:bodyPr/>
        <a:lstStyle/>
        <a:p>
          <a:r>
            <a:rPr lang="en-US" noProof="0"/>
            <a:t>Degree of effort</a:t>
          </a:r>
        </a:p>
      </dgm:t>
    </dgm:pt>
    <dgm:pt modelId="{41CD2B29-DC6C-4794-ADE2-2037F8A889FF}" type="parTrans" cxnId="{B820E401-8B61-4E2E-8F0C-084803275E44}">
      <dgm:prSet/>
      <dgm:spPr/>
      <dgm:t>
        <a:bodyPr/>
        <a:lstStyle/>
        <a:p>
          <a:endParaRPr lang="pt-BR"/>
        </a:p>
      </dgm:t>
    </dgm:pt>
    <dgm:pt modelId="{ED2D766B-0727-469F-8635-34D593699BC4}" type="sibTrans" cxnId="{B820E401-8B61-4E2E-8F0C-084803275E44}">
      <dgm:prSet/>
      <dgm:spPr/>
      <dgm:t>
        <a:bodyPr/>
        <a:lstStyle/>
        <a:p>
          <a:endParaRPr lang="pt-BR"/>
        </a:p>
      </dgm:t>
    </dgm:pt>
    <dgm:pt modelId="{F4E23AE1-0C0C-4636-8F60-3CD2E4E2BE4F}">
      <dgm:prSet phldrT="[Texto]"/>
      <dgm:spPr/>
      <dgm:t>
        <a:bodyPr/>
        <a:lstStyle/>
        <a:p>
          <a:r>
            <a:rPr lang="en-US" noProof="0"/>
            <a:t>Simplification</a:t>
          </a:r>
        </a:p>
      </dgm:t>
    </dgm:pt>
    <dgm:pt modelId="{EDCE6CF5-8CA7-43B1-9772-638359A2FB48}" type="parTrans" cxnId="{AA4F3A18-8917-4C96-9BCA-505BC74182ED}">
      <dgm:prSet/>
      <dgm:spPr/>
      <dgm:t>
        <a:bodyPr/>
        <a:lstStyle/>
        <a:p>
          <a:endParaRPr lang="pt-BR"/>
        </a:p>
      </dgm:t>
    </dgm:pt>
    <dgm:pt modelId="{27E9203C-2250-474C-B327-4C63267F2D83}" type="sibTrans" cxnId="{AA4F3A18-8917-4C96-9BCA-505BC74182ED}">
      <dgm:prSet/>
      <dgm:spPr/>
      <dgm:t>
        <a:bodyPr/>
        <a:lstStyle/>
        <a:p>
          <a:endParaRPr lang="pt-BR"/>
        </a:p>
      </dgm:t>
    </dgm:pt>
    <dgm:pt modelId="{614E28A4-CCA1-4903-8D92-210B5A43FA4D}">
      <dgm:prSet phldrT="[Texto]"/>
      <dgm:spPr/>
      <dgm:t>
        <a:bodyPr/>
        <a:lstStyle/>
        <a:p>
          <a:r>
            <a:rPr lang="en-US" noProof="0"/>
            <a:t>Administrative burden</a:t>
          </a:r>
        </a:p>
      </dgm:t>
    </dgm:pt>
    <dgm:pt modelId="{4F38F737-7AA4-4117-AABD-4DCEF6DA1255}" type="parTrans" cxnId="{731DEDA0-CAA3-406F-8D68-7D4B5AF89A81}">
      <dgm:prSet/>
      <dgm:spPr/>
      <dgm:t>
        <a:bodyPr/>
        <a:lstStyle/>
        <a:p>
          <a:endParaRPr lang="pt-BR"/>
        </a:p>
      </dgm:t>
    </dgm:pt>
    <dgm:pt modelId="{17F41FB2-2932-4D13-BA14-AE170F2C0B97}" type="sibTrans" cxnId="{731DEDA0-CAA3-406F-8D68-7D4B5AF89A81}">
      <dgm:prSet/>
      <dgm:spPr/>
      <dgm:t>
        <a:bodyPr/>
        <a:lstStyle/>
        <a:p>
          <a:endParaRPr lang="pt-BR"/>
        </a:p>
      </dgm:t>
    </dgm:pt>
    <dgm:pt modelId="{9E89ABE0-3EDF-442B-AE24-F1D1D299142B}">
      <dgm:prSet phldrT="[Texto]"/>
      <dgm:spPr/>
      <dgm:t>
        <a:bodyPr/>
        <a:lstStyle/>
        <a:p>
          <a:r>
            <a:rPr lang="en-US" noProof="0"/>
            <a:t>Regulatory impact</a:t>
          </a:r>
        </a:p>
      </dgm:t>
    </dgm:pt>
    <dgm:pt modelId="{787C5DB8-92CD-4404-A127-283238580809}" type="parTrans" cxnId="{849DA364-5A10-4FDC-A246-73ECB43E16DA}">
      <dgm:prSet/>
      <dgm:spPr/>
      <dgm:t>
        <a:bodyPr/>
        <a:lstStyle/>
        <a:p>
          <a:endParaRPr lang="pt-BR"/>
        </a:p>
      </dgm:t>
    </dgm:pt>
    <dgm:pt modelId="{9CDEA8D3-E246-4687-876B-38D9E0EAA9D7}" type="sibTrans" cxnId="{849DA364-5A10-4FDC-A246-73ECB43E16DA}">
      <dgm:prSet/>
      <dgm:spPr/>
      <dgm:t>
        <a:bodyPr/>
        <a:lstStyle/>
        <a:p>
          <a:endParaRPr lang="pt-BR"/>
        </a:p>
      </dgm:t>
    </dgm:pt>
    <dgm:pt modelId="{EDCF474B-8FD6-47AC-8634-D2FFAD824564}">
      <dgm:prSet phldrT="[Texto]"/>
      <dgm:spPr/>
      <dgm:t>
        <a:bodyPr/>
        <a:lstStyle/>
        <a:p>
          <a:r>
            <a:rPr lang="en-US" noProof="0"/>
            <a:t>Applicability</a:t>
          </a:r>
        </a:p>
      </dgm:t>
    </dgm:pt>
    <dgm:pt modelId="{A23CF7F1-B25E-49D6-A98A-0A5451948BBF}" type="parTrans" cxnId="{03326D20-6266-4814-AAFF-0ED18CA46650}">
      <dgm:prSet/>
      <dgm:spPr/>
      <dgm:t>
        <a:bodyPr/>
        <a:lstStyle/>
        <a:p>
          <a:endParaRPr lang="pt-BR"/>
        </a:p>
      </dgm:t>
    </dgm:pt>
    <dgm:pt modelId="{B5F5A418-1E68-47BD-AB74-62CAF5F7AE53}" type="sibTrans" cxnId="{03326D20-6266-4814-AAFF-0ED18CA46650}">
      <dgm:prSet/>
      <dgm:spPr/>
      <dgm:t>
        <a:bodyPr/>
        <a:lstStyle/>
        <a:p>
          <a:endParaRPr lang="pt-BR"/>
        </a:p>
      </dgm:t>
    </dgm:pt>
    <dgm:pt modelId="{BC206E46-6CC6-4127-BC86-F0DC353138CF}">
      <dgm:prSet phldrT="[Texto]"/>
      <dgm:spPr/>
      <dgm:t>
        <a:bodyPr/>
        <a:lstStyle/>
        <a:p>
          <a:r>
            <a:rPr lang="en-US" noProof="0"/>
            <a:t>Society acceptance</a:t>
          </a:r>
        </a:p>
      </dgm:t>
    </dgm:pt>
    <dgm:pt modelId="{C2442504-9A62-440F-B8C0-06C2114C5264}" type="parTrans" cxnId="{40E2A0F8-A8DA-4DC0-96B8-1D43D780B85D}">
      <dgm:prSet/>
      <dgm:spPr/>
      <dgm:t>
        <a:bodyPr/>
        <a:lstStyle/>
        <a:p>
          <a:endParaRPr lang="pt-BR"/>
        </a:p>
      </dgm:t>
    </dgm:pt>
    <dgm:pt modelId="{8A878B54-0952-43F0-9544-27B226EA614B}" type="sibTrans" cxnId="{40E2A0F8-A8DA-4DC0-96B8-1D43D780B85D}">
      <dgm:prSet/>
      <dgm:spPr/>
      <dgm:t>
        <a:bodyPr/>
        <a:lstStyle/>
        <a:p>
          <a:endParaRPr lang="pt-BR"/>
        </a:p>
      </dgm:t>
    </dgm:pt>
    <dgm:pt modelId="{7F65FA9C-33BC-4B49-B7D2-F3E1D1703882}">
      <dgm:prSet phldrT="[Texto]"/>
      <dgm:spPr/>
      <dgm:t>
        <a:bodyPr/>
        <a:lstStyle/>
        <a:p>
          <a:r>
            <a:rPr lang="en-US" noProof="0"/>
            <a:t>Political acceptance</a:t>
          </a:r>
        </a:p>
      </dgm:t>
    </dgm:pt>
    <dgm:pt modelId="{8116D187-7630-43E1-AEBF-A66451FB1444}" type="parTrans" cxnId="{D868C3B8-A702-4974-A9FB-45BE206DCBEC}">
      <dgm:prSet/>
      <dgm:spPr/>
      <dgm:t>
        <a:bodyPr/>
        <a:lstStyle/>
        <a:p>
          <a:endParaRPr lang="pt-BR"/>
        </a:p>
      </dgm:t>
    </dgm:pt>
    <dgm:pt modelId="{86034DC0-F131-43A0-A325-6AEB3173E8E1}" type="sibTrans" cxnId="{D868C3B8-A702-4974-A9FB-45BE206DCBEC}">
      <dgm:prSet/>
      <dgm:spPr/>
      <dgm:t>
        <a:bodyPr/>
        <a:lstStyle/>
        <a:p>
          <a:endParaRPr lang="pt-BR"/>
        </a:p>
      </dgm:t>
    </dgm:pt>
    <dgm:pt modelId="{93322C2E-6674-4308-90F0-21D15EB69FB1}">
      <dgm:prSet phldrT="[Texto]"/>
      <dgm:spPr/>
      <dgm:t>
        <a:bodyPr/>
        <a:lstStyle/>
        <a:p>
          <a:r>
            <a:rPr lang="en-US" noProof="0"/>
            <a:t>Available technology</a:t>
          </a:r>
        </a:p>
      </dgm:t>
    </dgm:pt>
    <dgm:pt modelId="{A59322CE-0F73-4957-969B-6941194B2307}" type="parTrans" cxnId="{0B7CF37D-9E68-4B7F-AE10-8E62C258C48D}">
      <dgm:prSet/>
      <dgm:spPr/>
      <dgm:t>
        <a:bodyPr/>
        <a:lstStyle/>
        <a:p>
          <a:endParaRPr lang="pt-BR"/>
        </a:p>
      </dgm:t>
    </dgm:pt>
    <dgm:pt modelId="{AE77C056-111B-48F9-8771-8DDA409DE5B7}" type="sibTrans" cxnId="{0B7CF37D-9E68-4B7F-AE10-8E62C258C48D}">
      <dgm:prSet/>
      <dgm:spPr/>
      <dgm:t>
        <a:bodyPr/>
        <a:lstStyle/>
        <a:p>
          <a:endParaRPr lang="pt-BR"/>
        </a:p>
      </dgm:t>
    </dgm:pt>
    <dgm:pt modelId="{6C271C2B-DABC-4320-A27B-CB21B741CE0F}">
      <dgm:prSet phldrT="[Texto]"/>
      <dgm:spPr/>
      <dgm:t>
        <a:bodyPr/>
        <a:lstStyle/>
        <a:p>
          <a:r>
            <a:rPr lang="en-US" noProof="0"/>
            <a:t>Available knowledge</a:t>
          </a:r>
        </a:p>
      </dgm:t>
    </dgm:pt>
    <dgm:pt modelId="{B6B5520E-62F7-4096-81E7-B20EBE596214}" type="parTrans" cxnId="{162D9D7C-2B99-428C-9BB1-EE7DC0BC8131}">
      <dgm:prSet/>
      <dgm:spPr/>
      <dgm:t>
        <a:bodyPr/>
        <a:lstStyle/>
        <a:p>
          <a:endParaRPr lang="pt-BR"/>
        </a:p>
      </dgm:t>
    </dgm:pt>
    <dgm:pt modelId="{1734182B-1C29-47FF-A5D6-46182578D312}" type="sibTrans" cxnId="{162D9D7C-2B99-428C-9BB1-EE7DC0BC8131}">
      <dgm:prSet/>
      <dgm:spPr/>
      <dgm:t>
        <a:bodyPr/>
        <a:lstStyle/>
        <a:p>
          <a:endParaRPr lang="pt-BR"/>
        </a:p>
      </dgm:t>
    </dgm:pt>
    <dgm:pt modelId="{C2DD10FE-AA71-4DF6-895E-8585DB365DD6}">
      <dgm:prSet phldrT="[Texto]"/>
      <dgm:spPr/>
      <dgm:t>
        <a:bodyPr/>
        <a:lstStyle/>
        <a:p>
          <a:r>
            <a:rPr lang="en-US" noProof="0"/>
            <a:t>Available resources</a:t>
          </a:r>
        </a:p>
      </dgm:t>
    </dgm:pt>
    <dgm:pt modelId="{C1A0D2E2-47BA-420A-8828-33481BEF059F}" type="parTrans" cxnId="{7CD53F86-C033-4974-B926-37CA5F5154B8}">
      <dgm:prSet/>
      <dgm:spPr/>
      <dgm:t>
        <a:bodyPr/>
        <a:lstStyle/>
        <a:p>
          <a:endParaRPr lang="pt-BR"/>
        </a:p>
      </dgm:t>
    </dgm:pt>
    <dgm:pt modelId="{E10E939F-3534-4B02-BFAC-547FDF134F0C}" type="sibTrans" cxnId="{7CD53F86-C033-4974-B926-37CA5F5154B8}">
      <dgm:prSet/>
      <dgm:spPr/>
      <dgm:t>
        <a:bodyPr/>
        <a:lstStyle/>
        <a:p>
          <a:endParaRPr lang="pt-BR"/>
        </a:p>
      </dgm:t>
    </dgm:pt>
    <dgm:pt modelId="{CD78925D-B9C0-4DE6-AA7A-25BF11E585F6}" type="pres">
      <dgm:prSet presAssocID="{909C86DC-D70F-4924-A664-4C9AFFF55C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02F460-6F7E-4AE8-ABBB-337E29084DCF}" type="pres">
      <dgm:prSet presAssocID="{6D02AF6E-DDE6-4740-993A-6CA20CC373F7}" presName="vertOne" presStyleCnt="0"/>
      <dgm:spPr/>
    </dgm:pt>
    <dgm:pt modelId="{7FD18E7B-F5D7-4D9C-BD09-624BEF13D245}" type="pres">
      <dgm:prSet presAssocID="{6D02AF6E-DDE6-4740-993A-6CA20CC373F7}" presName="txOne" presStyleLbl="node0" presStyleIdx="0" presStyleCnt="1">
        <dgm:presLayoutVars>
          <dgm:chPref val="3"/>
        </dgm:presLayoutVars>
      </dgm:prSet>
      <dgm:spPr/>
    </dgm:pt>
    <dgm:pt modelId="{5A5A21C3-6307-4574-A800-6E67B6E30D46}" type="pres">
      <dgm:prSet presAssocID="{6D02AF6E-DDE6-4740-993A-6CA20CC373F7}" presName="parTransOne" presStyleCnt="0"/>
      <dgm:spPr/>
    </dgm:pt>
    <dgm:pt modelId="{06E86982-D553-48B1-B176-C036C8302938}" type="pres">
      <dgm:prSet presAssocID="{6D02AF6E-DDE6-4740-993A-6CA20CC373F7}" presName="horzOne" presStyleCnt="0"/>
      <dgm:spPr/>
    </dgm:pt>
    <dgm:pt modelId="{A53C760B-6EF4-4187-8981-2BBB2A05C3D5}" type="pres">
      <dgm:prSet presAssocID="{5CC70D4F-6F9F-431B-8055-0E32A2565AE6}" presName="vertTwo" presStyleCnt="0"/>
      <dgm:spPr/>
    </dgm:pt>
    <dgm:pt modelId="{BC042B50-1C12-47C0-9623-3371CF445CD2}" type="pres">
      <dgm:prSet presAssocID="{5CC70D4F-6F9F-431B-8055-0E32A2565AE6}" presName="txTwo" presStyleLbl="node2" presStyleIdx="0" presStyleCnt="1">
        <dgm:presLayoutVars>
          <dgm:chPref val="3"/>
        </dgm:presLayoutVars>
      </dgm:prSet>
      <dgm:spPr/>
    </dgm:pt>
    <dgm:pt modelId="{8AF0FFDB-1997-4A00-92DC-8AF5E06FE493}" type="pres">
      <dgm:prSet presAssocID="{5CC70D4F-6F9F-431B-8055-0E32A2565AE6}" presName="parTransTwo" presStyleCnt="0"/>
      <dgm:spPr/>
    </dgm:pt>
    <dgm:pt modelId="{2355CBAA-1B4B-4240-B121-245618A16FED}" type="pres">
      <dgm:prSet presAssocID="{5CC70D4F-6F9F-431B-8055-0E32A2565AE6}" presName="horzTwo" presStyleCnt="0"/>
      <dgm:spPr/>
    </dgm:pt>
    <dgm:pt modelId="{8346CE2E-A9FD-4556-8014-14207B762863}" type="pres">
      <dgm:prSet presAssocID="{F4E23AE1-0C0C-4636-8F60-3CD2E4E2BE4F}" presName="vertThree" presStyleCnt="0"/>
      <dgm:spPr/>
    </dgm:pt>
    <dgm:pt modelId="{1773A9F4-3298-4313-89F6-2BB0A90C29C1}" type="pres">
      <dgm:prSet presAssocID="{F4E23AE1-0C0C-4636-8F60-3CD2E4E2BE4F}" presName="txThree" presStyleLbl="node3" presStyleIdx="0" presStyleCnt="1">
        <dgm:presLayoutVars>
          <dgm:chPref val="3"/>
        </dgm:presLayoutVars>
      </dgm:prSet>
      <dgm:spPr/>
    </dgm:pt>
    <dgm:pt modelId="{8772591D-8385-49CA-90C6-1A86D8953296}" type="pres">
      <dgm:prSet presAssocID="{F4E23AE1-0C0C-4636-8F60-3CD2E4E2BE4F}" presName="parTransThree" presStyleCnt="0"/>
      <dgm:spPr/>
    </dgm:pt>
    <dgm:pt modelId="{B0E98287-D4E0-47A8-A5FC-199C4B193C64}" type="pres">
      <dgm:prSet presAssocID="{F4E23AE1-0C0C-4636-8F60-3CD2E4E2BE4F}" presName="horzThree" presStyleCnt="0"/>
      <dgm:spPr/>
    </dgm:pt>
    <dgm:pt modelId="{D8654438-AA8B-4CC6-9117-1A5BCF0B3A13}" type="pres">
      <dgm:prSet presAssocID="{614E28A4-CCA1-4903-8D92-210B5A43FA4D}" presName="vertFour" presStyleCnt="0">
        <dgm:presLayoutVars>
          <dgm:chPref val="3"/>
        </dgm:presLayoutVars>
      </dgm:prSet>
      <dgm:spPr/>
    </dgm:pt>
    <dgm:pt modelId="{9091D8E9-4015-40D7-8ED5-D2A630F39AAF}" type="pres">
      <dgm:prSet presAssocID="{614E28A4-CCA1-4903-8D92-210B5A43FA4D}" presName="txFour" presStyleLbl="node4" presStyleIdx="0" presStyleCnt="8">
        <dgm:presLayoutVars>
          <dgm:chPref val="3"/>
        </dgm:presLayoutVars>
      </dgm:prSet>
      <dgm:spPr/>
    </dgm:pt>
    <dgm:pt modelId="{DAFAEEFE-49D4-497B-BFDE-DB9360E27676}" type="pres">
      <dgm:prSet presAssocID="{614E28A4-CCA1-4903-8D92-210B5A43FA4D}" presName="parTransFour" presStyleCnt="0"/>
      <dgm:spPr/>
    </dgm:pt>
    <dgm:pt modelId="{4D057242-E505-46F4-B4A0-11A9FC6A5C2A}" type="pres">
      <dgm:prSet presAssocID="{614E28A4-CCA1-4903-8D92-210B5A43FA4D}" presName="horzFour" presStyleCnt="0"/>
      <dgm:spPr/>
    </dgm:pt>
    <dgm:pt modelId="{16CE026A-FFE6-4BA1-A4BB-10E3D0B833A8}" type="pres">
      <dgm:prSet presAssocID="{9E89ABE0-3EDF-442B-AE24-F1D1D299142B}" presName="vertFour" presStyleCnt="0">
        <dgm:presLayoutVars>
          <dgm:chPref val="3"/>
        </dgm:presLayoutVars>
      </dgm:prSet>
      <dgm:spPr/>
    </dgm:pt>
    <dgm:pt modelId="{8C03E831-BDF0-4ED2-A880-107ED854F92A}" type="pres">
      <dgm:prSet presAssocID="{9E89ABE0-3EDF-442B-AE24-F1D1D299142B}" presName="txFour" presStyleLbl="node4" presStyleIdx="1" presStyleCnt="8">
        <dgm:presLayoutVars>
          <dgm:chPref val="3"/>
        </dgm:presLayoutVars>
      </dgm:prSet>
      <dgm:spPr/>
    </dgm:pt>
    <dgm:pt modelId="{41483C44-C9C1-422E-9F1F-9BF23D964750}" type="pres">
      <dgm:prSet presAssocID="{9E89ABE0-3EDF-442B-AE24-F1D1D299142B}" presName="parTransFour" presStyleCnt="0"/>
      <dgm:spPr/>
    </dgm:pt>
    <dgm:pt modelId="{6AFD6531-BA07-4162-A025-7917AA4F2F7D}" type="pres">
      <dgm:prSet presAssocID="{9E89ABE0-3EDF-442B-AE24-F1D1D299142B}" presName="horzFour" presStyleCnt="0"/>
      <dgm:spPr/>
    </dgm:pt>
    <dgm:pt modelId="{8D748D5C-03D3-4AF8-9C80-2AA93180921B}" type="pres">
      <dgm:prSet presAssocID="{EDCF474B-8FD6-47AC-8634-D2FFAD824564}" presName="vertFour" presStyleCnt="0">
        <dgm:presLayoutVars>
          <dgm:chPref val="3"/>
        </dgm:presLayoutVars>
      </dgm:prSet>
      <dgm:spPr/>
    </dgm:pt>
    <dgm:pt modelId="{27516D3B-54E1-4F46-9E6B-B1CB943BA7A6}" type="pres">
      <dgm:prSet presAssocID="{EDCF474B-8FD6-47AC-8634-D2FFAD824564}" presName="txFour" presStyleLbl="node4" presStyleIdx="2" presStyleCnt="8">
        <dgm:presLayoutVars>
          <dgm:chPref val="3"/>
        </dgm:presLayoutVars>
      </dgm:prSet>
      <dgm:spPr/>
    </dgm:pt>
    <dgm:pt modelId="{CEAAAC87-B75E-4F07-B75E-9D4E4B3E5288}" type="pres">
      <dgm:prSet presAssocID="{EDCF474B-8FD6-47AC-8634-D2FFAD824564}" presName="parTransFour" presStyleCnt="0"/>
      <dgm:spPr/>
    </dgm:pt>
    <dgm:pt modelId="{C0293BA8-6B1E-4A4B-8E16-1D302ED0EF09}" type="pres">
      <dgm:prSet presAssocID="{EDCF474B-8FD6-47AC-8634-D2FFAD824564}" presName="horzFour" presStyleCnt="0"/>
      <dgm:spPr/>
    </dgm:pt>
    <dgm:pt modelId="{7567AD15-9FDD-461C-A68B-1E5434A3806C}" type="pres">
      <dgm:prSet presAssocID="{BC206E46-6CC6-4127-BC86-F0DC353138CF}" presName="vertFour" presStyleCnt="0">
        <dgm:presLayoutVars>
          <dgm:chPref val="3"/>
        </dgm:presLayoutVars>
      </dgm:prSet>
      <dgm:spPr/>
    </dgm:pt>
    <dgm:pt modelId="{8F5F7773-6E67-4883-83DF-1401A7DBD522}" type="pres">
      <dgm:prSet presAssocID="{BC206E46-6CC6-4127-BC86-F0DC353138CF}" presName="txFour" presStyleLbl="node4" presStyleIdx="3" presStyleCnt="8">
        <dgm:presLayoutVars>
          <dgm:chPref val="3"/>
        </dgm:presLayoutVars>
      </dgm:prSet>
      <dgm:spPr/>
    </dgm:pt>
    <dgm:pt modelId="{6D131441-5292-40EF-AD1C-9F52CF71F9B3}" type="pres">
      <dgm:prSet presAssocID="{BC206E46-6CC6-4127-BC86-F0DC353138CF}" presName="parTransFour" presStyleCnt="0"/>
      <dgm:spPr/>
    </dgm:pt>
    <dgm:pt modelId="{85AB57C4-80A4-4280-8CCE-4B0499BEF0A9}" type="pres">
      <dgm:prSet presAssocID="{BC206E46-6CC6-4127-BC86-F0DC353138CF}" presName="horzFour" presStyleCnt="0"/>
      <dgm:spPr/>
    </dgm:pt>
    <dgm:pt modelId="{0EDC4E1C-E1EE-4E0A-9642-1A72AB29A87E}" type="pres">
      <dgm:prSet presAssocID="{7F65FA9C-33BC-4B49-B7D2-F3E1D1703882}" presName="vertFour" presStyleCnt="0">
        <dgm:presLayoutVars>
          <dgm:chPref val="3"/>
        </dgm:presLayoutVars>
      </dgm:prSet>
      <dgm:spPr/>
    </dgm:pt>
    <dgm:pt modelId="{F8895803-62DC-43F3-8169-CAF73EF9CA53}" type="pres">
      <dgm:prSet presAssocID="{7F65FA9C-33BC-4B49-B7D2-F3E1D1703882}" presName="txFour" presStyleLbl="node4" presStyleIdx="4" presStyleCnt="8">
        <dgm:presLayoutVars>
          <dgm:chPref val="3"/>
        </dgm:presLayoutVars>
      </dgm:prSet>
      <dgm:spPr/>
    </dgm:pt>
    <dgm:pt modelId="{7917D3F6-E505-415A-AEA1-27AA4985607A}" type="pres">
      <dgm:prSet presAssocID="{7F65FA9C-33BC-4B49-B7D2-F3E1D1703882}" presName="parTransFour" presStyleCnt="0"/>
      <dgm:spPr/>
    </dgm:pt>
    <dgm:pt modelId="{28A3F986-E25E-479F-9687-689E55F93DA6}" type="pres">
      <dgm:prSet presAssocID="{7F65FA9C-33BC-4B49-B7D2-F3E1D1703882}" presName="horzFour" presStyleCnt="0"/>
      <dgm:spPr/>
    </dgm:pt>
    <dgm:pt modelId="{E53FE707-C60E-4063-B318-0D79F739F506}" type="pres">
      <dgm:prSet presAssocID="{93322C2E-6674-4308-90F0-21D15EB69FB1}" presName="vertFour" presStyleCnt="0">
        <dgm:presLayoutVars>
          <dgm:chPref val="3"/>
        </dgm:presLayoutVars>
      </dgm:prSet>
      <dgm:spPr/>
    </dgm:pt>
    <dgm:pt modelId="{55646F7C-F269-42CD-952C-3581C7117E0C}" type="pres">
      <dgm:prSet presAssocID="{93322C2E-6674-4308-90F0-21D15EB69FB1}" presName="txFour" presStyleLbl="node4" presStyleIdx="5" presStyleCnt="8">
        <dgm:presLayoutVars>
          <dgm:chPref val="3"/>
        </dgm:presLayoutVars>
      </dgm:prSet>
      <dgm:spPr/>
    </dgm:pt>
    <dgm:pt modelId="{EF73139F-3F11-4E54-9924-41BA3D3C61F0}" type="pres">
      <dgm:prSet presAssocID="{93322C2E-6674-4308-90F0-21D15EB69FB1}" presName="parTransFour" presStyleCnt="0"/>
      <dgm:spPr/>
    </dgm:pt>
    <dgm:pt modelId="{73168B9E-B129-4A9D-86D3-4AD15197FDAD}" type="pres">
      <dgm:prSet presAssocID="{93322C2E-6674-4308-90F0-21D15EB69FB1}" presName="horzFour" presStyleCnt="0"/>
      <dgm:spPr/>
    </dgm:pt>
    <dgm:pt modelId="{B31CB0AC-4D40-4D29-81E3-41181C722A46}" type="pres">
      <dgm:prSet presAssocID="{6C271C2B-DABC-4320-A27B-CB21B741CE0F}" presName="vertFour" presStyleCnt="0">
        <dgm:presLayoutVars>
          <dgm:chPref val="3"/>
        </dgm:presLayoutVars>
      </dgm:prSet>
      <dgm:spPr/>
    </dgm:pt>
    <dgm:pt modelId="{BA030079-8331-4F46-A11E-24504C6B60AC}" type="pres">
      <dgm:prSet presAssocID="{6C271C2B-DABC-4320-A27B-CB21B741CE0F}" presName="txFour" presStyleLbl="node4" presStyleIdx="6" presStyleCnt="8">
        <dgm:presLayoutVars>
          <dgm:chPref val="3"/>
        </dgm:presLayoutVars>
      </dgm:prSet>
      <dgm:spPr/>
    </dgm:pt>
    <dgm:pt modelId="{2F9D2B36-2769-4435-B178-8A4D06F2F228}" type="pres">
      <dgm:prSet presAssocID="{6C271C2B-DABC-4320-A27B-CB21B741CE0F}" presName="parTransFour" presStyleCnt="0"/>
      <dgm:spPr/>
    </dgm:pt>
    <dgm:pt modelId="{BE14B05D-EBA3-4226-9B48-D7871B068BE2}" type="pres">
      <dgm:prSet presAssocID="{6C271C2B-DABC-4320-A27B-CB21B741CE0F}" presName="horzFour" presStyleCnt="0"/>
      <dgm:spPr/>
    </dgm:pt>
    <dgm:pt modelId="{57EA8432-DCB7-4403-A1D5-1C62E8380A41}" type="pres">
      <dgm:prSet presAssocID="{C2DD10FE-AA71-4DF6-895E-8585DB365DD6}" presName="vertFour" presStyleCnt="0">
        <dgm:presLayoutVars>
          <dgm:chPref val="3"/>
        </dgm:presLayoutVars>
      </dgm:prSet>
      <dgm:spPr/>
    </dgm:pt>
    <dgm:pt modelId="{29527B06-DF5D-4B1C-B750-D7B9C09E8C1C}" type="pres">
      <dgm:prSet presAssocID="{C2DD10FE-AA71-4DF6-895E-8585DB365DD6}" presName="txFour" presStyleLbl="node4" presStyleIdx="7" presStyleCnt="8">
        <dgm:presLayoutVars>
          <dgm:chPref val="3"/>
        </dgm:presLayoutVars>
      </dgm:prSet>
      <dgm:spPr/>
    </dgm:pt>
    <dgm:pt modelId="{1E288A21-AF84-4612-804C-9E9FA44D4996}" type="pres">
      <dgm:prSet presAssocID="{C2DD10FE-AA71-4DF6-895E-8585DB365DD6}" presName="horzFour" presStyleCnt="0"/>
      <dgm:spPr/>
    </dgm:pt>
  </dgm:ptLst>
  <dgm:cxnLst>
    <dgm:cxn modelId="{4EAA9B01-80D2-420A-A358-0D884D46EEC7}" type="presOf" srcId="{C2DD10FE-AA71-4DF6-895E-8585DB365DD6}" destId="{29527B06-DF5D-4B1C-B750-D7B9C09E8C1C}" srcOrd="0" destOrd="0" presId="urn:microsoft.com/office/officeart/2005/8/layout/hierarchy4"/>
    <dgm:cxn modelId="{B820E401-8B61-4E2E-8F0C-084803275E44}" srcId="{6D02AF6E-DDE6-4740-993A-6CA20CC373F7}" destId="{5CC70D4F-6F9F-431B-8055-0E32A2565AE6}" srcOrd="0" destOrd="0" parTransId="{41CD2B29-DC6C-4794-ADE2-2037F8A889FF}" sibTransId="{ED2D766B-0727-469F-8635-34D593699BC4}"/>
    <dgm:cxn modelId="{33198A10-AE5A-474B-93FC-8D6565A15B49}" type="presOf" srcId="{6D02AF6E-DDE6-4740-993A-6CA20CC373F7}" destId="{7FD18E7B-F5D7-4D9C-BD09-624BEF13D245}" srcOrd="0" destOrd="0" presId="urn:microsoft.com/office/officeart/2005/8/layout/hierarchy4"/>
    <dgm:cxn modelId="{AA4F3A18-8917-4C96-9BCA-505BC74182ED}" srcId="{5CC70D4F-6F9F-431B-8055-0E32A2565AE6}" destId="{F4E23AE1-0C0C-4636-8F60-3CD2E4E2BE4F}" srcOrd="0" destOrd="0" parTransId="{EDCE6CF5-8CA7-43B1-9772-638359A2FB48}" sibTransId="{27E9203C-2250-474C-B327-4C63267F2D83}"/>
    <dgm:cxn modelId="{94F3DD18-6CF5-40EA-A5B9-A7146B25D5E8}" type="presOf" srcId="{7F65FA9C-33BC-4B49-B7D2-F3E1D1703882}" destId="{F8895803-62DC-43F3-8169-CAF73EF9CA53}" srcOrd="0" destOrd="0" presId="urn:microsoft.com/office/officeart/2005/8/layout/hierarchy4"/>
    <dgm:cxn modelId="{03326D20-6266-4814-AAFF-0ED18CA46650}" srcId="{9E89ABE0-3EDF-442B-AE24-F1D1D299142B}" destId="{EDCF474B-8FD6-47AC-8634-D2FFAD824564}" srcOrd="0" destOrd="0" parTransId="{A23CF7F1-B25E-49D6-A98A-0A5451948BBF}" sibTransId="{B5F5A418-1E68-47BD-AB74-62CAF5F7AE53}"/>
    <dgm:cxn modelId="{BA9DE63D-692B-418B-A2D3-CD25386EBBED}" type="presOf" srcId="{F4E23AE1-0C0C-4636-8F60-3CD2E4E2BE4F}" destId="{1773A9F4-3298-4313-89F6-2BB0A90C29C1}" srcOrd="0" destOrd="0" presId="urn:microsoft.com/office/officeart/2005/8/layout/hierarchy4"/>
    <dgm:cxn modelId="{F08EA241-3797-42B5-94C4-DB426C4BC8D3}" type="presOf" srcId="{9E89ABE0-3EDF-442B-AE24-F1D1D299142B}" destId="{8C03E831-BDF0-4ED2-A880-107ED854F92A}" srcOrd="0" destOrd="0" presId="urn:microsoft.com/office/officeart/2005/8/layout/hierarchy4"/>
    <dgm:cxn modelId="{4EE46562-A8F1-4679-B7A7-D3EB863840D4}" type="presOf" srcId="{5CC70D4F-6F9F-431B-8055-0E32A2565AE6}" destId="{BC042B50-1C12-47C0-9623-3371CF445CD2}" srcOrd="0" destOrd="0" presId="urn:microsoft.com/office/officeart/2005/8/layout/hierarchy4"/>
    <dgm:cxn modelId="{D69A8242-E243-4075-BC91-C188CB9F0D60}" type="presOf" srcId="{EDCF474B-8FD6-47AC-8634-D2FFAD824564}" destId="{27516D3B-54E1-4F46-9E6B-B1CB943BA7A6}" srcOrd="0" destOrd="0" presId="urn:microsoft.com/office/officeart/2005/8/layout/hierarchy4"/>
    <dgm:cxn modelId="{849DA364-5A10-4FDC-A246-73ECB43E16DA}" srcId="{614E28A4-CCA1-4903-8D92-210B5A43FA4D}" destId="{9E89ABE0-3EDF-442B-AE24-F1D1D299142B}" srcOrd="0" destOrd="0" parTransId="{787C5DB8-92CD-4404-A127-283238580809}" sibTransId="{9CDEA8D3-E246-4687-876B-38D9E0EAA9D7}"/>
    <dgm:cxn modelId="{A040CD53-BB99-4D77-BFCB-145ED350A3C3}" type="presOf" srcId="{BC206E46-6CC6-4127-BC86-F0DC353138CF}" destId="{8F5F7773-6E67-4883-83DF-1401A7DBD522}" srcOrd="0" destOrd="0" presId="urn:microsoft.com/office/officeart/2005/8/layout/hierarchy4"/>
    <dgm:cxn modelId="{C76C0E76-E490-4B19-8646-8FCE07711E23}" type="presOf" srcId="{93322C2E-6674-4308-90F0-21D15EB69FB1}" destId="{55646F7C-F269-42CD-952C-3581C7117E0C}" srcOrd="0" destOrd="0" presId="urn:microsoft.com/office/officeart/2005/8/layout/hierarchy4"/>
    <dgm:cxn modelId="{162D9D7C-2B99-428C-9BB1-EE7DC0BC8131}" srcId="{93322C2E-6674-4308-90F0-21D15EB69FB1}" destId="{6C271C2B-DABC-4320-A27B-CB21B741CE0F}" srcOrd="0" destOrd="0" parTransId="{B6B5520E-62F7-4096-81E7-B20EBE596214}" sibTransId="{1734182B-1C29-47FF-A5D6-46182578D312}"/>
    <dgm:cxn modelId="{0B7CF37D-9E68-4B7F-AE10-8E62C258C48D}" srcId="{7F65FA9C-33BC-4B49-B7D2-F3E1D1703882}" destId="{93322C2E-6674-4308-90F0-21D15EB69FB1}" srcOrd="0" destOrd="0" parTransId="{A59322CE-0F73-4957-969B-6941194B2307}" sibTransId="{AE77C056-111B-48F9-8771-8DDA409DE5B7}"/>
    <dgm:cxn modelId="{7CD53F86-C033-4974-B926-37CA5F5154B8}" srcId="{6C271C2B-DABC-4320-A27B-CB21B741CE0F}" destId="{C2DD10FE-AA71-4DF6-895E-8585DB365DD6}" srcOrd="0" destOrd="0" parTransId="{C1A0D2E2-47BA-420A-8828-33481BEF059F}" sibTransId="{E10E939F-3534-4B02-BFAC-547FDF134F0C}"/>
    <dgm:cxn modelId="{5C2CE991-FDE4-428A-A07A-793A9A6899E5}" srcId="{909C86DC-D70F-4924-A664-4C9AFFF55CB1}" destId="{6D02AF6E-DDE6-4740-993A-6CA20CC373F7}" srcOrd="0" destOrd="0" parTransId="{408DE38C-B0CB-4F7B-9F06-A86CB703E7EC}" sibTransId="{C98DB40D-E024-473E-BF09-8FDBE8440BEF}"/>
    <dgm:cxn modelId="{701E5299-31D9-4F3E-BFC5-3DF4D17B4949}" type="presOf" srcId="{909C86DC-D70F-4924-A664-4C9AFFF55CB1}" destId="{CD78925D-B9C0-4DE6-AA7A-25BF11E585F6}" srcOrd="0" destOrd="0" presId="urn:microsoft.com/office/officeart/2005/8/layout/hierarchy4"/>
    <dgm:cxn modelId="{731DEDA0-CAA3-406F-8D68-7D4B5AF89A81}" srcId="{F4E23AE1-0C0C-4636-8F60-3CD2E4E2BE4F}" destId="{614E28A4-CCA1-4903-8D92-210B5A43FA4D}" srcOrd="0" destOrd="0" parTransId="{4F38F737-7AA4-4117-AABD-4DCEF6DA1255}" sibTransId="{17F41FB2-2932-4D13-BA14-AE170F2C0B97}"/>
    <dgm:cxn modelId="{FD9E59B7-63DA-459D-8883-119A33035D12}" type="presOf" srcId="{614E28A4-CCA1-4903-8D92-210B5A43FA4D}" destId="{9091D8E9-4015-40D7-8ED5-D2A630F39AAF}" srcOrd="0" destOrd="0" presId="urn:microsoft.com/office/officeart/2005/8/layout/hierarchy4"/>
    <dgm:cxn modelId="{D868C3B8-A702-4974-A9FB-45BE206DCBEC}" srcId="{BC206E46-6CC6-4127-BC86-F0DC353138CF}" destId="{7F65FA9C-33BC-4B49-B7D2-F3E1D1703882}" srcOrd="0" destOrd="0" parTransId="{8116D187-7630-43E1-AEBF-A66451FB1444}" sibTransId="{86034DC0-F131-43A0-A325-6AEB3173E8E1}"/>
    <dgm:cxn modelId="{40E2A0F8-A8DA-4DC0-96B8-1D43D780B85D}" srcId="{EDCF474B-8FD6-47AC-8634-D2FFAD824564}" destId="{BC206E46-6CC6-4127-BC86-F0DC353138CF}" srcOrd="0" destOrd="0" parTransId="{C2442504-9A62-440F-B8C0-06C2114C5264}" sibTransId="{8A878B54-0952-43F0-9544-27B226EA614B}"/>
    <dgm:cxn modelId="{2DDCC8F9-4F25-4195-A14C-9205FBF5578A}" type="presOf" srcId="{6C271C2B-DABC-4320-A27B-CB21B741CE0F}" destId="{BA030079-8331-4F46-A11E-24504C6B60AC}" srcOrd="0" destOrd="0" presId="urn:microsoft.com/office/officeart/2005/8/layout/hierarchy4"/>
    <dgm:cxn modelId="{90E7E704-730A-47AA-AF24-00EBE18A4066}" type="presParOf" srcId="{CD78925D-B9C0-4DE6-AA7A-25BF11E585F6}" destId="{C402F460-6F7E-4AE8-ABBB-337E29084DCF}" srcOrd="0" destOrd="0" presId="urn:microsoft.com/office/officeart/2005/8/layout/hierarchy4"/>
    <dgm:cxn modelId="{4E4D0AE4-46F7-453D-B312-EBD0D3FD994A}" type="presParOf" srcId="{C402F460-6F7E-4AE8-ABBB-337E29084DCF}" destId="{7FD18E7B-F5D7-4D9C-BD09-624BEF13D245}" srcOrd="0" destOrd="0" presId="urn:microsoft.com/office/officeart/2005/8/layout/hierarchy4"/>
    <dgm:cxn modelId="{E0BA1AFC-515E-4009-AB40-B86CE28E7A28}" type="presParOf" srcId="{C402F460-6F7E-4AE8-ABBB-337E29084DCF}" destId="{5A5A21C3-6307-4574-A800-6E67B6E30D46}" srcOrd="1" destOrd="0" presId="urn:microsoft.com/office/officeart/2005/8/layout/hierarchy4"/>
    <dgm:cxn modelId="{DF47F3A3-1555-4BDB-B3D6-BDC9112BBE97}" type="presParOf" srcId="{C402F460-6F7E-4AE8-ABBB-337E29084DCF}" destId="{06E86982-D553-48B1-B176-C036C8302938}" srcOrd="2" destOrd="0" presId="urn:microsoft.com/office/officeart/2005/8/layout/hierarchy4"/>
    <dgm:cxn modelId="{002CF892-84EF-430F-8DB4-EBBF54BCE6A8}" type="presParOf" srcId="{06E86982-D553-48B1-B176-C036C8302938}" destId="{A53C760B-6EF4-4187-8981-2BBB2A05C3D5}" srcOrd="0" destOrd="0" presId="urn:microsoft.com/office/officeart/2005/8/layout/hierarchy4"/>
    <dgm:cxn modelId="{63EAB775-7412-4CA4-BF74-3CA29E298919}" type="presParOf" srcId="{A53C760B-6EF4-4187-8981-2BBB2A05C3D5}" destId="{BC042B50-1C12-47C0-9623-3371CF445CD2}" srcOrd="0" destOrd="0" presId="urn:microsoft.com/office/officeart/2005/8/layout/hierarchy4"/>
    <dgm:cxn modelId="{2E9DD1F8-C9DE-4B58-955A-E85E50A8889B}" type="presParOf" srcId="{A53C760B-6EF4-4187-8981-2BBB2A05C3D5}" destId="{8AF0FFDB-1997-4A00-92DC-8AF5E06FE493}" srcOrd="1" destOrd="0" presId="urn:microsoft.com/office/officeart/2005/8/layout/hierarchy4"/>
    <dgm:cxn modelId="{0516BBF1-D610-40D7-B8AF-56ECE37D5C5B}" type="presParOf" srcId="{A53C760B-6EF4-4187-8981-2BBB2A05C3D5}" destId="{2355CBAA-1B4B-4240-B121-245618A16FED}" srcOrd="2" destOrd="0" presId="urn:microsoft.com/office/officeart/2005/8/layout/hierarchy4"/>
    <dgm:cxn modelId="{B8FB7373-1BEC-4592-B389-9C00EBC4C9BD}" type="presParOf" srcId="{2355CBAA-1B4B-4240-B121-245618A16FED}" destId="{8346CE2E-A9FD-4556-8014-14207B762863}" srcOrd="0" destOrd="0" presId="urn:microsoft.com/office/officeart/2005/8/layout/hierarchy4"/>
    <dgm:cxn modelId="{83146FE2-E053-4AF4-8F40-7B69927164A0}" type="presParOf" srcId="{8346CE2E-A9FD-4556-8014-14207B762863}" destId="{1773A9F4-3298-4313-89F6-2BB0A90C29C1}" srcOrd="0" destOrd="0" presId="urn:microsoft.com/office/officeart/2005/8/layout/hierarchy4"/>
    <dgm:cxn modelId="{F0B5858C-03D0-420E-A778-716C7A89AA74}" type="presParOf" srcId="{8346CE2E-A9FD-4556-8014-14207B762863}" destId="{8772591D-8385-49CA-90C6-1A86D8953296}" srcOrd="1" destOrd="0" presId="urn:microsoft.com/office/officeart/2005/8/layout/hierarchy4"/>
    <dgm:cxn modelId="{AA4EEE30-5EA2-409A-ABF2-DD3D64140D1A}" type="presParOf" srcId="{8346CE2E-A9FD-4556-8014-14207B762863}" destId="{B0E98287-D4E0-47A8-A5FC-199C4B193C64}" srcOrd="2" destOrd="0" presId="urn:microsoft.com/office/officeart/2005/8/layout/hierarchy4"/>
    <dgm:cxn modelId="{4D171E25-3360-4465-B45D-CAAB2D8B1583}" type="presParOf" srcId="{B0E98287-D4E0-47A8-A5FC-199C4B193C64}" destId="{D8654438-AA8B-4CC6-9117-1A5BCF0B3A13}" srcOrd="0" destOrd="0" presId="urn:microsoft.com/office/officeart/2005/8/layout/hierarchy4"/>
    <dgm:cxn modelId="{FEB855CA-57F5-4C9E-9374-F8DDC02D3AA2}" type="presParOf" srcId="{D8654438-AA8B-4CC6-9117-1A5BCF0B3A13}" destId="{9091D8E9-4015-40D7-8ED5-D2A630F39AAF}" srcOrd="0" destOrd="0" presId="urn:microsoft.com/office/officeart/2005/8/layout/hierarchy4"/>
    <dgm:cxn modelId="{86E60D44-8769-414D-B4E6-62AE872A787E}" type="presParOf" srcId="{D8654438-AA8B-4CC6-9117-1A5BCF0B3A13}" destId="{DAFAEEFE-49D4-497B-BFDE-DB9360E27676}" srcOrd="1" destOrd="0" presId="urn:microsoft.com/office/officeart/2005/8/layout/hierarchy4"/>
    <dgm:cxn modelId="{BAA4A96F-EBF8-4414-A681-B2CD357A3375}" type="presParOf" srcId="{D8654438-AA8B-4CC6-9117-1A5BCF0B3A13}" destId="{4D057242-E505-46F4-B4A0-11A9FC6A5C2A}" srcOrd="2" destOrd="0" presId="urn:microsoft.com/office/officeart/2005/8/layout/hierarchy4"/>
    <dgm:cxn modelId="{60B9407F-333B-495E-90B2-4443B1CD6410}" type="presParOf" srcId="{4D057242-E505-46F4-B4A0-11A9FC6A5C2A}" destId="{16CE026A-FFE6-4BA1-A4BB-10E3D0B833A8}" srcOrd="0" destOrd="0" presId="urn:microsoft.com/office/officeart/2005/8/layout/hierarchy4"/>
    <dgm:cxn modelId="{77D3321C-9C26-44DB-8859-E60F068E23D2}" type="presParOf" srcId="{16CE026A-FFE6-4BA1-A4BB-10E3D0B833A8}" destId="{8C03E831-BDF0-4ED2-A880-107ED854F92A}" srcOrd="0" destOrd="0" presId="urn:microsoft.com/office/officeart/2005/8/layout/hierarchy4"/>
    <dgm:cxn modelId="{0D8EEF23-2A88-4130-8625-C215996AAC39}" type="presParOf" srcId="{16CE026A-FFE6-4BA1-A4BB-10E3D0B833A8}" destId="{41483C44-C9C1-422E-9F1F-9BF23D964750}" srcOrd="1" destOrd="0" presId="urn:microsoft.com/office/officeart/2005/8/layout/hierarchy4"/>
    <dgm:cxn modelId="{64FECFDC-4D6C-489D-9C9D-A2B8B50AB837}" type="presParOf" srcId="{16CE026A-FFE6-4BA1-A4BB-10E3D0B833A8}" destId="{6AFD6531-BA07-4162-A025-7917AA4F2F7D}" srcOrd="2" destOrd="0" presId="urn:microsoft.com/office/officeart/2005/8/layout/hierarchy4"/>
    <dgm:cxn modelId="{AEC8E985-7152-406B-894C-92B8E2E89903}" type="presParOf" srcId="{6AFD6531-BA07-4162-A025-7917AA4F2F7D}" destId="{8D748D5C-03D3-4AF8-9C80-2AA93180921B}" srcOrd="0" destOrd="0" presId="urn:microsoft.com/office/officeart/2005/8/layout/hierarchy4"/>
    <dgm:cxn modelId="{67B93371-A513-4EC4-A915-135930081DDA}" type="presParOf" srcId="{8D748D5C-03D3-4AF8-9C80-2AA93180921B}" destId="{27516D3B-54E1-4F46-9E6B-B1CB943BA7A6}" srcOrd="0" destOrd="0" presId="urn:microsoft.com/office/officeart/2005/8/layout/hierarchy4"/>
    <dgm:cxn modelId="{623E6C5C-5A67-4B50-8A4C-1DB13D4A7DDB}" type="presParOf" srcId="{8D748D5C-03D3-4AF8-9C80-2AA93180921B}" destId="{CEAAAC87-B75E-4F07-B75E-9D4E4B3E5288}" srcOrd="1" destOrd="0" presId="urn:microsoft.com/office/officeart/2005/8/layout/hierarchy4"/>
    <dgm:cxn modelId="{FBD15CBD-45A4-482C-B7D7-0ECB4966D577}" type="presParOf" srcId="{8D748D5C-03D3-4AF8-9C80-2AA93180921B}" destId="{C0293BA8-6B1E-4A4B-8E16-1D302ED0EF09}" srcOrd="2" destOrd="0" presId="urn:microsoft.com/office/officeart/2005/8/layout/hierarchy4"/>
    <dgm:cxn modelId="{E20E719A-668E-46B2-8693-1D784EC9485E}" type="presParOf" srcId="{C0293BA8-6B1E-4A4B-8E16-1D302ED0EF09}" destId="{7567AD15-9FDD-461C-A68B-1E5434A3806C}" srcOrd="0" destOrd="0" presId="urn:microsoft.com/office/officeart/2005/8/layout/hierarchy4"/>
    <dgm:cxn modelId="{4157166D-A239-43DF-AC5C-B051501E98AC}" type="presParOf" srcId="{7567AD15-9FDD-461C-A68B-1E5434A3806C}" destId="{8F5F7773-6E67-4883-83DF-1401A7DBD522}" srcOrd="0" destOrd="0" presId="urn:microsoft.com/office/officeart/2005/8/layout/hierarchy4"/>
    <dgm:cxn modelId="{0E6629CF-1428-4871-BA02-A3D3BC044E47}" type="presParOf" srcId="{7567AD15-9FDD-461C-A68B-1E5434A3806C}" destId="{6D131441-5292-40EF-AD1C-9F52CF71F9B3}" srcOrd="1" destOrd="0" presId="urn:microsoft.com/office/officeart/2005/8/layout/hierarchy4"/>
    <dgm:cxn modelId="{A12BC41E-27AB-40D4-BB05-773E544C8013}" type="presParOf" srcId="{7567AD15-9FDD-461C-A68B-1E5434A3806C}" destId="{85AB57C4-80A4-4280-8CCE-4B0499BEF0A9}" srcOrd="2" destOrd="0" presId="urn:microsoft.com/office/officeart/2005/8/layout/hierarchy4"/>
    <dgm:cxn modelId="{2F862D77-E98F-43EF-AFC2-9A9936A899F7}" type="presParOf" srcId="{85AB57C4-80A4-4280-8CCE-4B0499BEF0A9}" destId="{0EDC4E1C-E1EE-4E0A-9642-1A72AB29A87E}" srcOrd="0" destOrd="0" presId="urn:microsoft.com/office/officeart/2005/8/layout/hierarchy4"/>
    <dgm:cxn modelId="{626B561E-7ABF-48FC-B8FA-597192468148}" type="presParOf" srcId="{0EDC4E1C-E1EE-4E0A-9642-1A72AB29A87E}" destId="{F8895803-62DC-43F3-8169-CAF73EF9CA53}" srcOrd="0" destOrd="0" presId="urn:microsoft.com/office/officeart/2005/8/layout/hierarchy4"/>
    <dgm:cxn modelId="{C30816D6-B48E-4144-8FBE-79DC2DD3BFF1}" type="presParOf" srcId="{0EDC4E1C-E1EE-4E0A-9642-1A72AB29A87E}" destId="{7917D3F6-E505-415A-AEA1-27AA4985607A}" srcOrd="1" destOrd="0" presId="urn:microsoft.com/office/officeart/2005/8/layout/hierarchy4"/>
    <dgm:cxn modelId="{0789B439-4519-43B5-B169-C7FB1A77DE48}" type="presParOf" srcId="{0EDC4E1C-E1EE-4E0A-9642-1A72AB29A87E}" destId="{28A3F986-E25E-479F-9687-689E55F93DA6}" srcOrd="2" destOrd="0" presId="urn:microsoft.com/office/officeart/2005/8/layout/hierarchy4"/>
    <dgm:cxn modelId="{BC7189E9-81F7-45B0-B75A-AC232AFB9736}" type="presParOf" srcId="{28A3F986-E25E-479F-9687-689E55F93DA6}" destId="{E53FE707-C60E-4063-B318-0D79F739F506}" srcOrd="0" destOrd="0" presId="urn:microsoft.com/office/officeart/2005/8/layout/hierarchy4"/>
    <dgm:cxn modelId="{C243F0C0-C12E-4C96-8B7E-AA1B94FD9325}" type="presParOf" srcId="{E53FE707-C60E-4063-B318-0D79F739F506}" destId="{55646F7C-F269-42CD-952C-3581C7117E0C}" srcOrd="0" destOrd="0" presId="urn:microsoft.com/office/officeart/2005/8/layout/hierarchy4"/>
    <dgm:cxn modelId="{DB75AC88-F975-4A2A-97D5-6574C3BA5476}" type="presParOf" srcId="{E53FE707-C60E-4063-B318-0D79F739F506}" destId="{EF73139F-3F11-4E54-9924-41BA3D3C61F0}" srcOrd="1" destOrd="0" presId="urn:microsoft.com/office/officeart/2005/8/layout/hierarchy4"/>
    <dgm:cxn modelId="{8B438A11-D73C-4BF0-9CE8-08B0F02128F9}" type="presParOf" srcId="{E53FE707-C60E-4063-B318-0D79F739F506}" destId="{73168B9E-B129-4A9D-86D3-4AD15197FDAD}" srcOrd="2" destOrd="0" presId="urn:microsoft.com/office/officeart/2005/8/layout/hierarchy4"/>
    <dgm:cxn modelId="{DBE1CFFD-C7AB-4C67-8789-57752B0BC001}" type="presParOf" srcId="{73168B9E-B129-4A9D-86D3-4AD15197FDAD}" destId="{B31CB0AC-4D40-4D29-81E3-41181C722A46}" srcOrd="0" destOrd="0" presId="urn:microsoft.com/office/officeart/2005/8/layout/hierarchy4"/>
    <dgm:cxn modelId="{61E2687D-EA33-457D-91F8-8D120362DF2C}" type="presParOf" srcId="{B31CB0AC-4D40-4D29-81E3-41181C722A46}" destId="{BA030079-8331-4F46-A11E-24504C6B60AC}" srcOrd="0" destOrd="0" presId="urn:microsoft.com/office/officeart/2005/8/layout/hierarchy4"/>
    <dgm:cxn modelId="{2594CC4C-9E28-4598-9F89-962D6464F43F}" type="presParOf" srcId="{B31CB0AC-4D40-4D29-81E3-41181C722A46}" destId="{2F9D2B36-2769-4435-B178-8A4D06F2F228}" srcOrd="1" destOrd="0" presId="urn:microsoft.com/office/officeart/2005/8/layout/hierarchy4"/>
    <dgm:cxn modelId="{2513C8E2-7E63-463C-BA79-1230D45C42D4}" type="presParOf" srcId="{B31CB0AC-4D40-4D29-81E3-41181C722A46}" destId="{BE14B05D-EBA3-4226-9B48-D7871B068BE2}" srcOrd="2" destOrd="0" presId="urn:microsoft.com/office/officeart/2005/8/layout/hierarchy4"/>
    <dgm:cxn modelId="{BA7806F4-857C-4168-BD7A-1FCFD49FE7A5}" type="presParOf" srcId="{BE14B05D-EBA3-4226-9B48-D7871B068BE2}" destId="{57EA8432-DCB7-4403-A1D5-1C62E8380A41}" srcOrd="0" destOrd="0" presId="urn:microsoft.com/office/officeart/2005/8/layout/hierarchy4"/>
    <dgm:cxn modelId="{7CB024EC-85AD-4F9D-A136-BE93E25DE698}" type="presParOf" srcId="{57EA8432-DCB7-4403-A1D5-1C62E8380A41}" destId="{29527B06-DF5D-4B1C-B750-D7B9C09E8C1C}" srcOrd="0" destOrd="0" presId="urn:microsoft.com/office/officeart/2005/8/layout/hierarchy4"/>
    <dgm:cxn modelId="{7E055EC0-2025-4915-996E-2635E61ECDC6}" type="presParOf" srcId="{57EA8432-DCB7-4403-A1D5-1C62E8380A41}" destId="{1E288A21-AF84-4612-804C-9E9FA44D499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18E7B-F5D7-4D9C-BD09-624BEF13D245}">
      <dsp:nvSpPr>
        <dsp:cNvPr id="0" name=""/>
        <dsp:cNvSpPr/>
      </dsp:nvSpPr>
      <dsp:spPr>
        <a:xfrm>
          <a:off x="1309" y="2882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Implementation time</a:t>
          </a:r>
        </a:p>
      </dsp:txBody>
      <dsp:txXfrm>
        <a:off x="13559" y="15132"/>
        <a:ext cx="2653717" cy="393758"/>
      </dsp:txXfrm>
    </dsp:sp>
    <dsp:sp modelId="{BC042B50-1C12-47C0-9623-3371CF445CD2}">
      <dsp:nvSpPr>
        <dsp:cNvPr id="0" name=""/>
        <dsp:cNvSpPr/>
      </dsp:nvSpPr>
      <dsp:spPr>
        <a:xfrm>
          <a:off x="1309" y="434391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Degree of effort</a:t>
          </a:r>
        </a:p>
      </dsp:txBody>
      <dsp:txXfrm>
        <a:off x="13559" y="446641"/>
        <a:ext cx="2653717" cy="393758"/>
      </dsp:txXfrm>
    </dsp:sp>
    <dsp:sp modelId="{1773A9F4-3298-4313-89F6-2BB0A90C29C1}">
      <dsp:nvSpPr>
        <dsp:cNvPr id="0" name=""/>
        <dsp:cNvSpPr/>
      </dsp:nvSpPr>
      <dsp:spPr>
        <a:xfrm>
          <a:off x="1309" y="865899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Simplification</a:t>
          </a:r>
        </a:p>
      </dsp:txBody>
      <dsp:txXfrm>
        <a:off x="13559" y="878149"/>
        <a:ext cx="2653717" cy="393758"/>
      </dsp:txXfrm>
    </dsp:sp>
    <dsp:sp modelId="{9091D8E9-4015-40D7-8ED5-D2A630F39AAF}">
      <dsp:nvSpPr>
        <dsp:cNvPr id="0" name=""/>
        <dsp:cNvSpPr/>
      </dsp:nvSpPr>
      <dsp:spPr>
        <a:xfrm>
          <a:off x="1309" y="1297408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Administrative burden</a:t>
          </a:r>
        </a:p>
      </dsp:txBody>
      <dsp:txXfrm>
        <a:off x="13559" y="1309658"/>
        <a:ext cx="2653717" cy="393758"/>
      </dsp:txXfrm>
    </dsp:sp>
    <dsp:sp modelId="{8C03E831-BDF0-4ED2-A880-107ED854F92A}">
      <dsp:nvSpPr>
        <dsp:cNvPr id="0" name=""/>
        <dsp:cNvSpPr/>
      </dsp:nvSpPr>
      <dsp:spPr>
        <a:xfrm>
          <a:off x="1309" y="1728917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Regulatory impact</a:t>
          </a:r>
        </a:p>
      </dsp:txBody>
      <dsp:txXfrm>
        <a:off x="13559" y="1741167"/>
        <a:ext cx="2653717" cy="393758"/>
      </dsp:txXfrm>
    </dsp:sp>
    <dsp:sp modelId="{27516D3B-54E1-4F46-9E6B-B1CB943BA7A6}">
      <dsp:nvSpPr>
        <dsp:cNvPr id="0" name=""/>
        <dsp:cNvSpPr/>
      </dsp:nvSpPr>
      <dsp:spPr>
        <a:xfrm>
          <a:off x="1309" y="2160425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Applicability</a:t>
          </a:r>
        </a:p>
      </dsp:txBody>
      <dsp:txXfrm>
        <a:off x="13559" y="2172675"/>
        <a:ext cx="2653717" cy="393758"/>
      </dsp:txXfrm>
    </dsp:sp>
    <dsp:sp modelId="{8F5F7773-6E67-4883-83DF-1401A7DBD522}">
      <dsp:nvSpPr>
        <dsp:cNvPr id="0" name=""/>
        <dsp:cNvSpPr/>
      </dsp:nvSpPr>
      <dsp:spPr>
        <a:xfrm>
          <a:off x="1309" y="2591934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Society acceptance</a:t>
          </a:r>
        </a:p>
      </dsp:txBody>
      <dsp:txXfrm>
        <a:off x="13559" y="2604184"/>
        <a:ext cx="2653717" cy="393758"/>
      </dsp:txXfrm>
    </dsp:sp>
    <dsp:sp modelId="{F8895803-62DC-43F3-8169-CAF73EF9CA53}">
      <dsp:nvSpPr>
        <dsp:cNvPr id="0" name=""/>
        <dsp:cNvSpPr/>
      </dsp:nvSpPr>
      <dsp:spPr>
        <a:xfrm>
          <a:off x="1309" y="3023442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Political acceptance</a:t>
          </a:r>
        </a:p>
      </dsp:txBody>
      <dsp:txXfrm>
        <a:off x="13559" y="3035692"/>
        <a:ext cx="2653717" cy="393758"/>
      </dsp:txXfrm>
    </dsp:sp>
    <dsp:sp modelId="{55646F7C-F269-42CD-952C-3581C7117E0C}">
      <dsp:nvSpPr>
        <dsp:cNvPr id="0" name=""/>
        <dsp:cNvSpPr/>
      </dsp:nvSpPr>
      <dsp:spPr>
        <a:xfrm>
          <a:off x="1309" y="3454951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Available technology</a:t>
          </a:r>
        </a:p>
      </dsp:txBody>
      <dsp:txXfrm>
        <a:off x="13559" y="3467201"/>
        <a:ext cx="2653717" cy="393758"/>
      </dsp:txXfrm>
    </dsp:sp>
    <dsp:sp modelId="{BA030079-8331-4F46-A11E-24504C6B60AC}">
      <dsp:nvSpPr>
        <dsp:cNvPr id="0" name=""/>
        <dsp:cNvSpPr/>
      </dsp:nvSpPr>
      <dsp:spPr>
        <a:xfrm>
          <a:off x="1309" y="3886459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Available knowledge</a:t>
          </a:r>
        </a:p>
      </dsp:txBody>
      <dsp:txXfrm>
        <a:off x="13559" y="3898709"/>
        <a:ext cx="2653717" cy="393758"/>
      </dsp:txXfrm>
    </dsp:sp>
    <dsp:sp modelId="{29527B06-DF5D-4B1C-B750-D7B9C09E8C1C}">
      <dsp:nvSpPr>
        <dsp:cNvPr id="0" name=""/>
        <dsp:cNvSpPr/>
      </dsp:nvSpPr>
      <dsp:spPr>
        <a:xfrm>
          <a:off x="1309" y="4317968"/>
          <a:ext cx="2678217" cy="418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Available resources</a:t>
          </a:r>
        </a:p>
      </dsp:txBody>
      <dsp:txXfrm>
        <a:off x="13559" y="4330218"/>
        <a:ext cx="2653717" cy="393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045EF-BBA8-42A2-8B49-8F665E6C520E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9FA74-CB5A-497D-B795-0C194C18F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0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07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17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22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01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E20674-B869-470B-8486-272446DF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7" b="21413"/>
          <a:stretch/>
        </p:blipFill>
        <p:spPr>
          <a:xfrm>
            <a:off x="0" y="318807"/>
            <a:ext cx="12192000" cy="47207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EAB7786-5CC0-4636-9D41-53385154DE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3" y="563091"/>
            <a:ext cx="2835948" cy="7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00425E"/>
          </a:solidFill>
          <a:latin typeface="Arial Narrow Italic" panose="02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7F7F7F"/>
          </a:solidFill>
          <a:latin typeface="Arial Narrow Bold Italic" panose="02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29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142B60D-0C8A-47C9-A4ED-D767126D4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8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4507B10-9312-4C6B-8265-B6BA3424F1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E75B6"/>
          </a:solidFill>
          <a:latin typeface="Arial Narrow Italic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DD10D40-5944-410B-95D2-54B8D03ED4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"/>
            <a:ext cx="12192000" cy="7974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BF0B879-5FEB-445B-9157-820B287A67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8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77331FD-D578-405F-A65E-72A23A69A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0025" r="-100" b="5179"/>
          <a:stretch/>
        </p:blipFill>
        <p:spPr>
          <a:xfrm>
            <a:off x="0" y="-1"/>
            <a:ext cx="12192000" cy="9800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615BD0-EC58-494B-8DDC-249F62FE72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84BB002-9C3C-434C-AC4D-01885E18B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9" b="26527"/>
          <a:stretch/>
        </p:blipFill>
        <p:spPr>
          <a:xfrm>
            <a:off x="0" y="617070"/>
            <a:ext cx="12192000" cy="40592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019CA25-913C-4CC3-B8A4-5279399946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87" y="729233"/>
            <a:ext cx="3549826" cy="9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8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6B4472A-F09C-48A7-86AA-4E710B5A24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4794" y="4452908"/>
            <a:ext cx="8962824" cy="1036668"/>
          </a:xfrm>
          <a:prstGeom prst="rect">
            <a:avLst/>
          </a:prstGeom>
        </p:spPr>
        <p:txBody>
          <a:bodyPr/>
          <a:lstStyle/>
          <a:p>
            <a:r>
              <a:rPr lang="en-US" sz="3200" i="1" u="sng">
                <a:solidFill>
                  <a:srgbClr val="00425E"/>
                </a:solidFill>
                <a:latin typeface="Arial Narrow" panose="020B0606020202030204" pitchFamily="34" charset="0"/>
              </a:rPr>
              <a:t>Cyber Security</a:t>
            </a:r>
            <a:br>
              <a:rPr lang="en-US" sz="3200" i="1">
                <a:solidFill>
                  <a:srgbClr val="00425E"/>
                </a:solidFill>
                <a:latin typeface="Arial Narrow" panose="020B0606020202030204" pitchFamily="34" charset="0"/>
              </a:rPr>
            </a:b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Cyber Security </a:t>
            </a:r>
            <a:r>
              <a:rPr lang="en-US" sz="1800" b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Regulation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Brazilian Electric </a:t>
            </a:r>
            <a:r>
              <a:rPr lang="en-US" sz="1800" b="1">
                <a:latin typeface="Calibri" panose="020F0502020204030204" pitchFamily="34" charset="0"/>
              </a:rPr>
              <a:t>Power System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b="1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D63F4C-ACBD-43BA-8EE9-263707CD6620}"/>
              </a:ext>
            </a:extLst>
          </p:cNvPr>
          <p:cNvSpPr txBox="1">
            <a:spLocks/>
          </p:cNvSpPr>
          <p:nvPr/>
        </p:nvSpPr>
        <p:spPr>
          <a:xfrm>
            <a:off x="1067908" y="5859993"/>
            <a:ext cx="5406189" cy="721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t-BR" b="1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Bruno Daniel Mazeto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7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Regulatory specialist – SRT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1F2CA79-96E1-4E82-BD47-94D98F8DEEA3}"/>
              </a:ext>
            </a:extLst>
          </p:cNvPr>
          <p:cNvSpPr txBox="1">
            <a:spLocks/>
          </p:cNvSpPr>
          <p:nvPr/>
        </p:nvSpPr>
        <p:spPr>
          <a:xfrm>
            <a:off x="7692237" y="6172201"/>
            <a:ext cx="3412219" cy="40062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Brasília, March 24th of 2021</a:t>
            </a:r>
            <a:endParaRPr lang="en-US" sz="17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8D3EC5B1-32A4-4404-8782-26AADC9B9AD0}"/>
              </a:ext>
            </a:extLst>
          </p:cNvPr>
          <p:cNvSpPr/>
          <p:nvPr/>
        </p:nvSpPr>
        <p:spPr>
          <a:xfrm>
            <a:off x="7692237" y="1368424"/>
            <a:ext cx="2835419" cy="2844000"/>
          </a:xfrm>
          <a:prstGeom prst="diamond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/>
          <a:effectLst>
            <a:outerShdw blurRad="292100" dist="292100" dir="4800000" algn="tl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84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2E75B6"/>
                </a:solidFill>
                <a:latin typeface="Arial Narrow" panose="020B0606020202030204" pitchFamily="34" charset="0"/>
              </a:rPr>
              <a:t>Alternative choice analysis – Evaluation Criteria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B17B2F2-E004-42A4-9909-7310E17FC2E5}"/>
              </a:ext>
            </a:extLst>
          </p:cNvPr>
          <p:cNvGrpSpPr/>
          <p:nvPr/>
        </p:nvGrpSpPr>
        <p:grpSpPr>
          <a:xfrm>
            <a:off x="5285064" y="2210319"/>
            <a:ext cx="5561901" cy="3471184"/>
            <a:chOff x="4353886" y="2465305"/>
            <a:chExt cx="5561901" cy="3471184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C7DDB965-F49F-4698-8915-0056129783DE}"/>
                </a:ext>
              </a:extLst>
            </p:cNvPr>
            <p:cNvGrpSpPr/>
            <p:nvPr/>
          </p:nvGrpSpPr>
          <p:grpSpPr>
            <a:xfrm>
              <a:off x="4353886" y="3036584"/>
              <a:ext cx="5561901" cy="2899905"/>
              <a:chOff x="3456264" y="2978092"/>
              <a:chExt cx="5561901" cy="2899905"/>
            </a:xfrm>
          </p:grpSpPr>
          <p:sp>
            <p:nvSpPr>
              <p:cNvPr id="3" name="Fluxograma: Disco Magnético 2">
                <a:extLst>
                  <a:ext uri="{FF2B5EF4-FFF2-40B4-BE49-F238E27FC236}">
                    <a16:creationId xmlns:a16="http://schemas.microsoft.com/office/drawing/2014/main" id="{67A1C3EC-7833-4444-9004-2DF28EE557CE}"/>
                  </a:ext>
                </a:extLst>
              </p:cNvPr>
              <p:cNvSpPr/>
              <p:nvPr/>
            </p:nvSpPr>
            <p:spPr>
              <a:xfrm>
                <a:off x="3456264" y="4938430"/>
                <a:ext cx="5561901" cy="939567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Fluxograma: Disco Magnético 4">
                <a:extLst>
                  <a:ext uri="{FF2B5EF4-FFF2-40B4-BE49-F238E27FC236}">
                    <a16:creationId xmlns:a16="http://schemas.microsoft.com/office/drawing/2014/main" id="{274263C7-E264-4ED9-AF0E-94B2D304FA2B}"/>
                  </a:ext>
                </a:extLst>
              </p:cNvPr>
              <p:cNvSpPr/>
              <p:nvPr/>
            </p:nvSpPr>
            <p:spPr>
              <a:xfrm>
                <a:off x="3456264" y="4253918"/>
                <a:ext cx="4093828" cy="939567"/>
              </a:xfrm>
              <a:prstGeom prst="flowChartMagneticDisk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Fluxograma: Disco Magnético 5">
                <a:extLst>
                  <a:ext uri="{FF2B5EF4-FFF2-40B4-BE49-F238E27FC236}">
                    <a16:creationId xmlns:a16="http://schemas.microsoft.com/office/drawing/2014/main" id="{A3C6CC53-F67F-4124-96EC-8459C7AA9BB8}"/>
                  </a:ext>
                </a:extLst>
              </p:cNvPr>
              <p:cNvSpPr/>
              <p:nvPr/>
            </p:nvSpPr>
            <p:spPr>
              <a:xfrm>
                <a:off x="3456264" y="3530885"/>
                <a:ext cx="2768367" cy="939567"/>
              </a:xfrm>
              <a:prstGeom prst="flowChartMagneticDisk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" name="Fluxograma: Disco Magnético 3">
                <a:extLst>
                  <a:ext uri="{FF2B5EF4-FFF2-40B4-BE49-F238E27FC236}">
                    <a16:creationId xmlns:a16="http://schemas.microsoft.com/office/drawing/2014/main" id="{9B777932-7DE7-4924-800F-D91ED5E9A623}"/>
                  </a:ext>
                </a:extLst>
              </p:cNvPr>
              <p:cNvSpPr/>
              <p:nvPr/>
            </p:nvSpPr>
            <p:spPr>
              <a:xfrm>
                <a:off x="3456264" y="2978092"/>
                <a:ext cx="1350628" cy="762556"/>
              </a:xfrm>
              <a:prstGeom prst="flowChartMagneticDisk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B257770-6A03-41CD-8C62-82B761A0909A}"/>
                </a:ext>
              </a:extLst>
            </p:cNvPr>
            <p:cNvSpPr txBox="1"/>
            <p:nvPr/>
          </p:nvSpPr>
          <p:spPr>
            <a:xfrm>
              <a:off x="4648549" y="3342735"/>
              <a:ext cx="9385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/>
                <a:t>(</a:t>
              </a:r>
              <a:r>
                <a:rPr lang="pt-BR" sz="2000"/>
                <a:t>89,5</a:t>
              </a:r>
              <a:r>
                <a:rPr lang="pt-BR"/>
                <a:t>)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3A06F7D-5ABC-4193-AC3B-A297A52F699F}"/>
                </a:ext>
              </a:extLst>
            </p:cNvPr>
            <p:cNvSpPr/>
            <p:nvPr/>
          </p:nvSpPr>
          <p:spPr>
            <a:xfrm>
              <a:off x="4647922" y="2465305"/>
              <a:ext cx="762556" cy="762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>
                  <a:solidFill>
                    <a:schemeClr val="tx1"/>
                  </a:solidFill>
                </a:rPr>
                <a:t>A2</a:t>
              </a: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23D46148-E9E7-4A04-968A-AF2E5AA95270}"/>
                </a:ext>
              </a:extLst>
            </p:cNvPr>
            <p:cNvSpPr/>
            <p:nvPr/>
          </p:nvSpPr>
          <p:spPr>
            <a:xfrm>
              <a:off x="5881731" y="2987818"/>
              <a:ext cx="762556" cy="762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>
                  <a:solidFill>
                    <a:schemeClr val="tx1"/>
                  </a:solidFill>
                </a:rPr>
                <a:t>A3</a:t>
              </a: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160E3DF-6D32-4E72-89A6-E9D4B5BBE15B}"/>
                </a:ext>
              </a:extLst>
            </p:cNvPr>
            <p:cNvSpPr/>
            <p:nvPr/>
          </p:nvSpPr>
          <p:spPr>
            <a:xfrm>
              <a:off x="7299470" y="3732526"/>
              <a:ext cx="762556" cy="762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>
                  <a:solidFill>
                    <a:schemeClr val="tx1"/>
                  </a:solidFill>
                </a:rPr>
                <a:t>A1</a:t>
              </a: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AC0BD84-6598-4BF9-9661-DA5ED128462C}"/>
                </a:ext>
              </a:extLst>
            </p:cNvPr>
            <p:cNvSpPr/>
            <p:nvPr/>
          </p:nvSpPr>
          <p:spPr>
            <a:xfrm>
              <a:off x="8800472" y="4400915"/>
              <a:ext cx="762556" cy="762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>
                  <a:solidFill>
                    <a:schemeClr val="tx1"/>
                  </a:solidFill>
                </a:rPr>
                <a:t>A4</a:t>
              </a: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E2CE750-0F85-4D58-94B0-DC8FFD48E89C}"/>
                </a:ext>
              </a:extLst>
            </p:cNvPr>
            <p:cNvSpPr txBox="1"/>
            <p:nvPr/>
          </p:nvSpPr>
          <p:spPr>
            <a:xfrm>
              <a:off x="5235254" y="3978914"/>
              <a:ext cx="9385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/>
                <a:t>(</a:t>
              </a:r>
              <a:r>
                <a:rPr lang="pt-BR" sz="2000"/>
                <a:t>88,0</a:t>
              </a:r>
              <a:r>
                <a:rPr lang="pt-BR"/>
                <a:t>)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C92FBDF-B637-4F5F-A72D-4A76430FC31A}"/>
                </a:ext>
              </a:extLst>
            </p:cNvPr>
            <p:cNvSpPr txBox="1"/>
            <p:nvPr/>
          </p:nvSpPr>
          <p:spPr>
            <a:xfrm>
              <a:off x="5931540" y="4708718"/>
              <a:ext cx="9385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/>
                <a:t>(</a:t>
              </a:r>
              <a:r>
                <a:rPr lang="pt-BR" sz="2000"/>
                <a:t>84,5</a:t>
              </a:r>
              <a:r>
                <a:rPr lang="pt-BR"/>
                <a:t>)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C09B4DE-BF88-4F85-B655-40ADC3435945}"/>
                </a:ext>
              </a:extLst>
            </p:cNvPr>
            <p:cNvSpPr txBox="1"/>
            <p:nvPr/>
          </p:nvSpPr>
          <p:spPr>
            <a:xfrm>
              <a:off x="6652993" y="5431751"/>
              <a:ext cx="9385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/>
                <a:t>(</a:t>
              </a:r>
              <a:r>
                <a:rPr lang="pt-BR" sz="2000"/>
                <a:t>70,9</a:t>
              </a:r>
              <a:r>
                <a:rPr lang="pt-BR"/>
                <a:t>)</a:t>
              </a:r>
            </a:p>
          </p:txBody>
        </p:sp>
      </p:grp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D3059D75-6706-4973-8969-9FE795BF1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996160"/>
              </p:ext>
            </p:extLst>
          </p:nvPr>
        </p:nvGraphicFramePr>
        <p:xfrm>
          <a:off x="1483118" y="1776374"/>
          <a:ext cx="2680836" cy="4739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06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2E75B6"/>
                </a:solidFill>
                <a:latin typeface="Arial Narrow" panose="020B0606020202030204" pitchFamily="34" charset="0"/>
              </a:rPr>
              <a:t>Decision matrix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1887047-14F8-4E4E-A9E3-A92D7B7BB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577364"/>
              </p:ext>
            </p:extLst>
          </p:nvPr>
        </p:nvGraphicFramePr>
        <p:xfrm>
          <a:off x="1701342" y="2038708"/>
          <a:ext cx="8789315" cy="3839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946">
                  <a:extLst>
                    <a:ext uri="{9D8B030D-6E8A-4147-A177-3AD203B41FA5}">
                      <a16:colId xmlns:a16="http://schemas.microsoft.com/office/drawing/2014/main" val="922399243"/>
                    </a:ext>
                  </a:extLst>
                </a:gridCol>
                <a:gridCol w="1709592">
                  <a:extLst>
                    <a:ext uri="{9D8B030D-6E8A-4147-A177-3AD203B41FA5}">
                      <a16:colId xmlns:a16="http://schemas.microsoft.com/office/drawing/2014/main" val="2505646681"/>
                    </a:ext>
                  </a:extLst>
                </a:gridCol>
                <a:gridCol w="1709592">
                  <a:extLst>
                    <a:ext uri="{9D8B030D-6E8A-4147-A177-3AD203B41FA5}">
                      <a16:colId xmlns:a16="http://schemas.microsoft.com/office/drawing/2014/main" val="156959136"/>
                    </a:ext>
                  </a:extLst>
                </a:gridCol>
                <a:gridCol w="1910721">
                  <a:extLst>
                    <a:ext uri="{9D8B030D-6E8A-4147-A177-3AD203B41FA5}">
                      <a16:colId xmlns:a16="http://schemas.microsoft.com/office/drawing/2014/main" val="1692766389"/>
                    </a:ext>
                  </a:extLst>
                </a:gridCol>
                <a:gridCol w="1508464">
                  <a:extLst>
                    <a:ext uri="{9D8B030D-6E8A-4147-A177-3AD203B41FA5}">
                      <a16:colId xmlns:a16="http://schemas.microsoft.com/office/drawing/2014/main" val="4276465149"/>
                    </a:ext>
                  </a:extLst>
                </a:gridCol>
              </a:tblGrid>
              <a:tr h="64749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Alternatives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Alternative 1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Alternative 2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Alternative 3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Alternative 4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16023"/>
                  </a:ext>
                </a:extLst>
              </a:tr>
              <a:tr h="128381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Risk Analysis Position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4º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3º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1º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1º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58667"/>
                  </a:ext>
                </a:extLst>
              </a:tr>
              <a:tr h="190798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Criteria Evaluation Position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3º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1º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2º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noProof="0">
                          <a:effectLst/>
                        </a:rPr>
                        <a:t>4º</a:t>
                      </a:r>
                      <a:endParaRPr lang="en-US" sz="36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88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52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E37DB571-2A17-4871-89DF-AB8F03950E30}"/>
              </a:ext>
            </a:extLst>
          </p:cNvPr>
          <p:cNvSpPr txBox="1">
            <a:spLocks/>
          </p:cNvSpPr>
          <p:nvPr/>
        </p:nvSpPr>
        <p:spPr>
          <a:xfrm>
            <a:off x="251790" y="4600134"/>
            <a:ext cx="11940209" cy="721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Bruno Daniel Mazeto</a:t>
            </a:r>
            <a:br>
              <a:rPr lang="en-US" b="1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7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Regulatory specialist – SRT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4798A3-D097-4F11-A7E4-2C29DF84775D}"/>
              </a:ext>
            </a:extLst>
          </p:cNvPr>
          <p:cNvSpPr/>
          <p:nvPr/>
        </p:nvSpPr>
        <p:spPr>
          <a:xfrm>
            <a:off x="0" y="5648627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solidFill>
                  <a:srgbClr val="00425E"/>
                </a:solidFill>
                <a:latin typeface="Arial Narrow" panose="020B0606020202030204" pitchFamily="34" charset="0"/>
              </a:rPr>
              <a:t>Address: SGAN 603 </a:t>
            </a:r>
            <a:r>
              <a:rPr lang="en-US" sz="1400" i="1" err="1">
                <a:solidFill>
                  <a:srgbClr val="00425E"/>
                </a:solidFill>
                <a:latin typeface="Arial Narrow" panose="020B0606020202030204" pitchFamily="34" charset="0"/>
              </a:rPr>
              <a:t>Módulos</a:t>
            </a:r>
            <a:r>
              <a:rPr lang="en-US" sz="1400" i="1">
                <a:solidFill>
                  <a:srgbClr val="00425E"/>
                </a:solidFill>
                <a:latin typeface="Arial Narrow" panose="020B0606020202030204" pitchFamily="34" charset="0"/>
              </a:rPr>
              <a:t> I e J - Brasília/DF</a:t>
            </a:r>
          </a:p>
          <a:p>
            <a:pPr algn="ctr"/>
            <a:r>
              <a:rPr lang="en-US" sz="1400" i="1">
                <a:solidFill>
                  <a:srgbClr val="00425E"/>
                </a:solidFill>
                <a:latin typeface="Arial Narrow" panose="020B0606020202030204" pitchFamily="34" charset="0"/>
              </a:rPr>
              <a:t>Zip Code: 70830-110</a:t>
            </a:r>
          </a:p>
          <a:p>
            <a:pPr algn="ctr"/>
            <a:r>
              <a:rPr lang="en-US" sz="1400" i="1">
                <a:solidFill>
                  <a:srgbClr val="00425E"/>
                </a:solidFill>
                <a:latin typeface="Arial Narrow" panose="020B0606020202030204" pitchFamily="34" charset="0"/>
              </a:rPr>
              <a:t>Phone: 061 2192 8020</a:t>
            </a:r>
          </a:p>
          <a:p>
            <a:pPr algn="ctr"/>
            <a:r>
              <a:rPr lang="en-US" sz="1400" i="1">
                <a:solidFill>
                  <a:srgbClr val="00425E"/>
                </a:solidFill>
                <a:latin typeface="Arial Narrow" panose="020B0606020202030204" pitchFamily="34" charset="0"/>
              </a:rPr>
              <a:t>Help desk:167</a:t>
            </a:r>
          </a:p>
        </p:txBody>
      </p:sp>
    </p:spTree>
    <p:extLst>
      <p:ext uri="{BB962C8B-B14F-4D97-AF65-F5344CB8AC3E}">
        <p14:creationId xmlns:p14="http://schemas.microsoft.com/office/powerpoint/2010/main" val="316751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299BC5E-B028-40C8-9D45-3793B315222D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2E75B6"/>
                </a:solidFill>
                <a:latin typeface="Arial Narrow" panose="020B0606020202030204" pitchFamily="34" charset="0"/>
              </a:rPr>
              <a:t>Diversity of the sector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00E001D-3823-4054-A8F9-D070E6A2F365}"/>
              </a:ext>
            </a:extLst>
          </p:cNvPr>
          <p:cNvSpPr txBox="1"/>
          <p:nvPr/>
        </p:nvSpPr>
        <p:spPr>
          <a:xfrm>
            <a:off x="758536" y="1790191"/>
            <a:ext cx="10407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Distribution, Generation, Transmission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Type of services;</a:t>
            </a:r>
            <a:endParaRPr lang="en-US" sz="2400" i="1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Monopoly vs. competition;</a:t>
            </a:r>
            <a:endParaRPr lang="en-US" sz="2400" i="1" strike="sngStrike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State owned versus private companies.</a:t>
            </a:r>
            <a:endParaRPr lang="en-US" sz="2400" i="1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Commercialization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Trading sector.</a:t>
            </a:r>
            <a:endParaRPr lang="en-US" sz="2400" i="1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CCEE, ONS (ISO - Independent System Operator) e EPE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Several entities.</a:t>
            </a:r>
            <a:endParaRPr lang="en-US" sz="2400" i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A353DC5-24ED-4953-BF29-AB5AE43382F8}"/>
              </a:ext>
            </a:extLst>
          </p:cNvPr>
          <p:cNvSpPr/>
          <p:nvPr/>
        </p:nvSpPr>
        <p:spPr>
          <a:xfrm>
            <a:off x="589657" y="3577701"/>
            <a:ext cx="8438933" cy="1056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1F92F6D-49E0-4E0F-B4F0-40275C4A9828}"/>
              </a:ext>
            </a:extLst>
          </p:cNvPr>
          <p:cNvSpPr/>
          <p:nvPr/>
        </p:nvSpPr>
        <p:spPr>
          <a:xfrm>
            <a:off x="742056" y="4821554"/>
            <a:ext cx="8438933" cy="1056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9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CC8B272A-4A99-4156-8683-85E38CDD67A3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2E75B6"/>
                </a:solidFill>
                <a:latin typeface="Arial Narrow" panose="020B0606020202030204" pitchFamily="34" charset="0"/>
              </a:rPr>
              <a:t>Diversity of the sector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0E7646B-849D-4DBE-89B4-99F059C81546}"/>
              </a:ext>
            </a:extLst>
          </p:cNvPr>
          <p:cNvGrpSpPr/>
          <p:nvPr/>
        </p:nvGrpSpPr>
        <p:grpSpPr>
          <a:xfrm>
            <a:off x="1547813" y="1835783"/>
            <a:ext cx="7941587" cy="1440000"/>
            <a:chOff x="3224160" y="1790190"/>
            <a:chExt cx="7941587" cy="1440000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6392D8F-AE84-48FA-BB19-5938B345BCAD}"/>
                </a:ext>
              </a:extLst>
            </p:cNvPr>
            <p:cNvSpPr txBox="1"/>
            <p:nvPr/>
          </p:nvSpPr>
          <p:spPr>
            <a:xfrm>
              <a:off x="4664160" y="1790190"/>
              <a:ext cx="6501587" cy="14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Distribution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Largest with more than 11 million consumers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Smallest with 1,000 consumers</a:t>
              </a:r>
              <a:endParaRPr lang="en-US" i="1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" name="Imagem 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364353F-F636-463B-9DA8-F73EA0594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160" y="1790190"/>
              <a:ext cx="1440000" cy="1440000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04982FC-5D86-4194-AD87-03EA9F06387A}"/>
              </a:ext>
            </a:extLst>
          </p:cNvPr>
          <p:cNvGrpSpPr/>
          <p:nvPr/>
        </p:nvGrpSpPr>
        <p:grpSpPr>
          <a:xfrm>
            <a:off x="1547813" y="5090885"/>
            <a:ext cx="7941587" cy="1440000"/>
            <a:chOff x="2755951" y="5121012"/>
            <a:chExt cx="7941587" cy="1440000"/>
          </a:xfrm>
        </p:grpSpPr>
        <p:pic>
          <p:nvPicPr>
            <p:cNvPr id="5" name="Imagem 4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26566F60-0368-495B-A633-0E90CB122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951" y="5121012"/>
              <a:ext cx="1440000" cy="1440000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B6C4BC43-481F-47DD-AA65-79681B59DCC8}"/>
                </a:ext>
              </a:extLst>
            </p:cNvPr>
            <p:cNvSpPr txBox="1"/>
            <p:nvPr/>
          </p:nvSpPr>
          <p:spPr>
            <a:xfrm>
              <a:off x="4195951" y="5121012"/>
              <a:ext cx="6501587" cy="14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Generation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5 MW to 14 GW </a:t>
              </a:r>
              <a:r>
                <a:rPr lang="en-US" sz="2400" b="1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Itaipu</a:t>
              </a:r>
              <a:endParaRPr lang="en-US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480CAA2-5192-4E87-BF6E-0CD81FB279B0}"/>
              </a:ext>
            </a:extLst>
          </p:cNvPr>
          <p:cNvGrpSpPr/>
          <p:nvPr/>
        </p:nvGrpSpPr>
        <p:grpSpPr>
          <a:xfrm>
            <a:off x="1547813" y="3361888"/>
            <a:ext cx="7941588" cy="1440000"/>
            <a:chOff x="2504158" y="3455601"/>
            <a:chExt cx="7941588" cy="1440000"/>
          </a:xfrm>
        </p:grpSpPr>
        <p:pic>
          <p:nvPicPr>
            <p:cNvPr id="7" name="Imagem 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B364F876-0A89-4FC8-991E-98E1937C0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158" y="3455601"/>
              <a:ext cx="1440000" cy="1440000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0D1C6454-2DE1-4103-8464-9846065899DE}"/>
                </a:ext>
              </a:extLst>
            </p:cNvPr>
            <p:cNvSpPr txBox="1"/>
            <p:nvPr/>
          </p:nvSpPr>
          <p:spPr>
            <a:xfrm>
              <a:off x="3944159" y="3455601"/>
              <a:ext cx="65015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Transmission: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Largest with revenue of R$ 2 billion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Smallest with revenue of R$ 1.1 million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75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299BC5E-B028-40C8-9D45-3793B315222D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2E75B6"/>
                </a:solidFill>
                <a:latin typeface="Arial Narrow" panose="020B0606020202030204" pitchFamily="34" charset="0"/>
              </a:rPr>
              <a:t>Chronology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49CB42F-1568-4745-B8C8-E3DF1B224146}"/>
              </a:ext>
            </a:extLst>
          </p:cNvPr>
          <p:cNvSpPr/>
          <p:nvPr/>
        </p:nvSpPr>
        <p:spPr>
          <a:xfrm>
            <a:off x="247655" y="3590925"/>
            <a:ext cx="11763365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Arial Narrow" panose="020B0606020202030204" pitchFamily="34" charset="0"/>
              </a:rPr>
              <a:t>2016	|	2017	|	2018	|	2019	|	2020	|	2021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F6AF24-B5A7-4760-B7C1-1C167A4CB732}"/>
              </a:ext>
            </a:extLst>
          </p:cNvPr>
          <p:cNvSpPr txBox="1"/>
          <p:nvPr/>
        </p:nvSpPr>
        <p:spPr>
          <a:xfrm>
            <a:off x="247655" y="2258020"/>
            <a:ext cx="225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>
              <a:latin typeface="Arial Narrow" panose="020B0606020202030204" pitchFamily="34" charset="0"/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D582740-FCF2-4266-9BF6-689F64FC54CE}"/>
              </a:ext>
            </a:extLst>
          </p:cNvPr>
          <p:cNvCxnSpPr>
            <a:cxnSpLocks/>
          </p:cNvCxnSpPr>
          <p:nvPr/>
        </p:nvCxnSpPr>
        <p:spPr>
          <a:xfrm>
            <a:off x="1634196" y="3190690"/>
            <a:ext cx="259885" cy="481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4A5291C2-77BA-4B5A-A968-503579843D5C}"/>
              </a:ext>
            </a:extLst>
          </p:cNvPr>
          <p:cNvGrpSpPr/>
          <p:nvPr/>
        </p:nvGrpSpPr>
        <p:grpSpPr>
          <a:xfrm>
            <a:off x="2791501" y="2720459"/>
            <a:ext cx="2253009" cy="894278"/>
            <a:chOff x="2791501" y="2720459"/>
            <a:chExt cx="2253009" cy="894278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D1CD417-66FE-4C44-9785-1C04293E2E16}"/>
                </a:ext>
              </a:extLst>
            </p:cNvPr>
            <p:cNvSpPr txBox="1"/>
            <p:nvPr/>
          </p:nvSpPr>
          <p:spPr>
            <a:xfrm>
              <a:off x="2791501" y="2720459"/>
              <a:ext cx="22530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err="1">
                  <a:latin typeface="Arial Narrow" panose="020B0606020202030204" pitchFamily="34" charset="0"/>
                </a:rPr>
                <a:t>ABRATE’s</a:t>
              </a:r>
              <a:r>
                <a:rPr lang="pt-BR" sz="1600">
                  <a:latin typeface="Arial Narrow" panose="020B0606020202030204" pitchFamily="34" charset="0"/>
                </a:rPr>
                <a:t> Framework</a:t>
              </a:r>
            </a:p>
          </p:txBody>
        </p: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3F429057-C77C-44A4-81E6-CBB00FBB5EE6}"/>
                </a:ext>
              </a:extLst>
            </p:cNvPr>
            <p:cNvCxnSpPr>
              <a:cxnSpLocks/>
            </p:cNvCxnSpPr>
            <p:nvPr/>
          </p:nvCxnSpPr>
          <p:spPr>
            <a:xfrm>
              <a:off x="4423702" y="3133725"/>
              <a:ext cx="129943" cy="4810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1A54E79-7AFD-4A7B-BF48-75BCA4800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38" y="2557053"/>
            <a:ext cx="2352110" cy="4668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600" b="0" i="0" u="none" strike="noStrike" cap="none" normalizeH="0" baseline="0">
                <a:ln>
                  <a:noFill/>
                </a:ln>
                <a:effectLst/>
                <a:latin typeface="Arial Narrow" panose="020B0606020202030204" pitchFamily="34" charset="0"/>
              </a:rPr>
              <a:t>Operational requirement included in December 2016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947F730-97C8-455D-899F-5C2DEACB7550}"/>
              </a:ext>
            </a:extLst>
          </p:cNvPr>
          <p:cNvGrpSpPr/>
          <p:nvPr/>
        </p:nvGrpSpPr>
        <p:grpSpPr>
          <a:xfrm>
            <a:off x="3428152" y="3971925"/>
            <a:ext cx="1397849" cy="1514475"/>
            <a:chOff x="3428152" y="3971925"/>
            <a:chExt cx="1397849" cy="1514475"/>
          </a:xfrm>
        </p:grpSpPr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1E802231-145E-4082-9659-AF277D9D2C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5632" y="3971925"/>
              <a:ext cx="129943" cy="4500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059AE59F-5D5B-443D-BB41-3126574D7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152" y="4527155"/>
              <a:ext cx="1397849" cy="9592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2696" rIns="0" bIns="-1269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pt-BR" sz="1600" dirty="0">
                  <a:latin typeface="Arial Narrow" panose="020B0606020202030204" pitchFamily="34" charset="0"/>
                </a:rPr>
                <a:t>ONS Updated the Roadmap for Cybersecurity Evolution</a:t>
              </a:r>
            </a:p>
          </p:txBody>
        </p:sp>
      </p:grpSp>
      <p:sp>
        <p:nvSpPr>
          <p:cNvPr id="7" name="Rectangle 1">
            <a:extLst>
              <a:ext uri="{FF2B5EF4-FFF2-40B4-BE49-F238E27FC236}">
                <a16:creationId xmlns:a16="http://schemas.microsoft.com/office/drawing/2014/main" id="{DE8A2860-64B5-4B55-ABC9-1D3AA7A1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61" y="4441269"/>
            <a:ext cx="2583848" cy="7130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1600">
                <a:latin typeface="Arial Narrow" panose="020B0606020202030204" pitchFamily="34" charset="0"/>
              </a:rPr>
              <a:t>ONS and Agent centers must have (...) technological resources to protect against cyber attacks. 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58BB706-8F9F-4930-A381-593DAFD5E27A}"/>
              </a:ext>
            </a:extLst>
          </p:cNvPr>
          <p:cNvGrpSpPr/>
          <p:nvPr/>
        </p:nvGrpSpPr>
        <p:grpSpPr>
          <a:xfrm>
            <a:off x="6257228" y="3961805"/>
            <a:ext cx="1804154" cy="1066026"/>
            <a:chOff x="6257228" y="3961805"/>
            <a:chExt cx="1804154" cy="1066026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447B5CE-A00C-4881-9E71-24DDCE031A2E}"/>
                </a:ext>
              </a:extLst>
            </p:cNvPr>
            <p:cNvSpPr txBox="1"/>
            <p:nvPr/>
          </p:nvSpPr>
          <p:spPr>
            <a:xfrm>
              <a:off x="6257228" y="4381500"/>
              <a:ext cx="1804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 Narrow" panose="020B0606020202030204" pitchFamily="34" charset="0"/>
                </a:rPr>
                <a:t>ONS proposal dec/2019</a:t>
              </a:r>
            </a:p>
          </p:txBody>
        </p: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B01BD708-8B36-4133-A95E-CADCADD4A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9416" y="3961805"/>
              <a:ext cx="67372" cy="4298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E973F5A-DA13-475C-BF85-B28FF62FDE0F}"/>
              </a:ext>
            </a:extLst>
          </p:cNvPr>
          <p:cNvGrpSpPr/>
          <p:nvPr/>
        </p:nvGrpSpPr>
        <p:grpSpPr>
          <a:xfrm>
            <a:off x="5321539" y="1989877"/>
            <a:ext cx="1871377" cy="1634385"/>
            <a:chOff x="5321539" y="1989877"/>
            <a:chExt cx="1871377" cy="1634385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9AB0F28F-96A0-456D-A8D2-337301BA1D65}"/>
                </a:ext>
              </a:extLst>
            </p:cNvPr>
            <p:cNvSpPr txBox="1"/>
            <p:nvPr/>
          </p:nvSpPr>
          <p:spPr>
            <a:xfrm>
              <a:off x="5321539" y="1989877"/>
              <a:ext cx="18713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 Narrow" panose="020B0606020202030204" pitchFamily="34" charset="0"/>
                </a:rPr>
                <a:t>Review of Grid Procedures, that included the cyber policies</a:t>
              </a:r>
            </a:p>
          </p:txBody>
        </p: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0FAF3C48-AE79-4FB0-919C-5D3E161481A6}"/>
                </a:ext>
              </a:extLst>
            </p:cNvPr>
            <p:cNvCxnSpPr>
              <a:cxnSpLocks/>
            </p:cNvCxnSpPr>
            <p:nvPr/>
          </p:nvCxnSpPr>
          <p:spPr>
            <a:xfrm>
              <a:off x="6534150" y="3323779"/>
              <a:ext cx="85725" cy="3004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EA3B14B-3C39-48BD-807A-E1DE9176E596}"/>
              </a:ext>
            </a:extLst>
          </p:cNvPr>
          <p:cNvGrpSpPr/>
          <p:nvPr/>
        </p:nvGrpSpPr>
        <p:grpSpPr>
          <a:xfrm>
            <a:off x="7359415" y="3971925"/>
            <a:ext cx="1804155" cy="2141787"/>
            <a:chOff x="7359415" y="3971925"/>
            <a:chExt cx="1804155" cy="2141787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5B496C10-A5AE-4B11-BBBF-0C2F754F8303}"/>
                </a:ext>
              </a:extLst>
            </p:cNvPr>
            <p:cNvSpPr txBox="1"/>
            <p:nvPr/>
          </p:nvSpPr>
          <p:spPr>
            <a:xfrm>
              <a:off x="7359415" y="5467381"/>
              <a:ext cx="1804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>
                  <a:latin typeface="Arial Narrow" panose="020B0606020202030204" pitchFamily="34" charset="0"/>
                </a:rPr>
                <a:t>ANEEL Workshop in </a:t>
              </a:r>
              <a:r>
                <a:rPr lang="pt-BR" err="1">
                  <a:latin typeface="Arial Narrow" panose="020B0606020202030204" pitchFamily="34" charset="0"/>
                </a:rPr>
                <a:t>aug</a:t>
              </a:r>
              <a:r>
                <a:rPr lang="pt-BR">
                  <a:latin typeface="Arial Narrow" panose="020B0606020202030204" pitchFamily="34" charset="0"/>
                </a:rPr>
                <a:t>/2020</a:t>
              </a: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A4841719-B62C-4AFD-90A3-F56252A531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9516" y="3971925"/>
              <a:ext cx="191203" cy="14954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5D1244E-5EE4-4E87-8AD7-243777B852B0}"/>
              </a:ext>
            </a:extLst>
          </p:cNvPr>
          <p:cNvGrpSpPr/>
          <p:nvPr/>
        </p:nvGrpSpPr>
        <p:grpSpPr>
          <a:xfrm>
            <a:off x="7288562" y="2628620"/>
            <a:ext cx="2253005" cy="985038"/>
            <a:chOff x="7288562" y="2628620"/>
            <a:chExt cx="2253005" cy="985038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A11FDF1-C8C8-4415-8CCF-0AFFCF49EA52}"/>
                </a:ext>
              </a:extLst>
            </p:cNvPr>
            <p:cNvSpPr txBox="1"/>
            <p:nvPr/>
          </p:nvSpPr>
          <p:spPr>
            <a:xfrm>
              <a:off x="7288562" y="2628620"/>
              <a:ext cx="2253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 Narrow" panose="020B0606020202030204" pitchFamily="34" charset="0"/>
                </a:rPr>
                <a:t>1st Public Hearing in May/2020</a:t>
              </a:r>
            </a:p>
          </p:txBody>
        </p: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961804AE-91B0-469F-9545-A71AF2417215}"/>
                </a:ext>
              </a:extLst>
            </p:cNvPr>
            <p:cNvCxnSpPr>
              <a:cxnSpLocks/>
            </p:cNvCxnSpPr>
            <p:nvPr/>
          </p:nvCxnSpPr>
          <p:spPr>
            <a:xfrm>
              <a:off x="8139768" y="3306254"/>
              <a:ext cx="0" cy="3074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161F77E-746D-43C2-ADC7-CAE62A3D5CEA}"/>
              </a:ext>
            </a:extLst>
          </p:cNvPr>
          <p:cNvGrpSpPr/>
          <p:nvPr/>
        </p:nvGrpSpPr>
        <p:grpSpPr>
          <a:xfrm>
            <a:off x="9349338" y="2519718"/>
            <a:ext cx="2253005" cy="1104544"/>
            <a:chOff x="9349338" y="2519718"/>
            <a:chExt cx="2253005" cy="1104544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5B8AE8F-F39B-49D3-8D4B-19BD7C64F976}"/>
                </a:ext>
              </a:extLst>
            </p:cNvPr>
            <p:cNvSpPr txBox="1"/>
            <p:nvPr/>
          </p:nvSpPr>
          <p:spPr>
            <a:xfrm>
              <a:off x="9349338" y="2519718"/>
              <a:ext cx="2253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 Narrow" panose="020B0606020202030204" pitchFamily="34" charset="0"/>
                </a:rPr>
                <a:t>2nd Public Hearing (with the RIA)*</a:t>
              </a:r>
            </a:p>
          </p:txBody>
        </p: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057FAEC7-12C7-4849-BF88-0083ECD92653}"/>
                </a:ext>
              </a:extLst>
            </p:cNvPr>
            <p:cNvCxnSpPr>
              <a:cxnSpLocks/>
            </p:cNvCxnSpPr>
            <p:nvPr/>
          </p:nvCxnSpPr>
          <p:spPr>
            <a:xfrm>
              <a:off x="9966479" y="3190547"/>
              <a:ext cx="0" cy="4337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A8C5CAB-501A-4753-A84B-C3D06CE0EF51}"/>
              </a:ext>
            </a:extLst>
          </p:cNvPr>
          <p:cNvSpPr txBox="1"/>
          <p:nvPr/>
        </p:nvSpPr>
        <p:spPr>
          <a:xfrm>
            <a:off x="328338" y="6158659"/>
            <a:ext cx="463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 Narrow" panose="020B0606020202030204" pitchFamily="34" charset="0"/>
              </a:rPr>
              <a:t>* CP 7/2021, </a:t>
            </a:r>
            <a:r>
              <a:rPr lang="pt-BR" err="1">
                <a:latin typeface="Arial Narrow" panose="020B0606020202030204" pitchFamily="34" charset="0"/>
              </a:rPr>
              <a:t>opened</a:t>
            </a:r>
            <a:r>
              <a:rPr lang="pt-BR">
                <a:latin typeface="Arial Narrow" panose="020B0606020202030204" pitchFamily="34" charset="0"/>
              </a:rPr>
              <a:t>  </a:t>
            </a:r>
            <a:r>
              <a:rPr lang="pt-BR" err="1">
                <a:latin typeface="Arial Narrow" panose="020B0606020202030204" pitchFamily="34" charset="0"/>
              </a:rPr>
              <a:t>until</a:t>
            </a:r>
            <a:r>
              <a:rPr lang="pt-BR">
                <a:latin typeface="Arial Narrow" panose="020B0606020202030204" pitchFamily="34" charset="0"/>
              </a:rPr>
              <a:t> April 26th</a:t>
            </a:r>
          </a:p>
        </p:txBody>
      </p:sp>
    </p:spTree>
    <p:extLst>
      <p:ext uri="{BB962C8B-B14F-4D97-AF65-F5344CB8AC3E}">
        <p14:creationId xmlns:p14="http://schemas.microsoft.com/office/powerpoint/2010/main" val="28448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2E75B6"/>
                </a:solidFill>
                <a:latin typeface="Arial Narrow" panose="020B0606020202030204" pitchFamily="34" charset="0"/>
              </a:rPr>
              <a:t>Regulatory Problem, causes and consequences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CF8C93-6575-4420-B996-6B4B68C1E15B}"/>
              </a:ext>
            </a:extLst>
          </p:cNvPr>
          <p:cNvSpPr txBox="1"/>
          <p:nvPr/>
        </p:nvSpPr>
        <p:spPr>
          <a:xfrm>
            <a:off x="758536" y="1790191"/>
            <a:ext cx="10407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Risk of cybersecurity incidents in the Electric Power System.</a:t>
            </a:r>
          </a:p>
          <a:p>
            <a:endParaRPr lang="en-US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Causes: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malicious and cybercriminal agents;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lack of adequate security;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connectivity;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lack of specialized human resources.</a:t>
            </a:r>
          </a:p>
          <a:p>
            <a:endParaRPr lang="en-US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Consequences: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supply disruption;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inability to carry out technical, commercial or billing operations;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Data loss.</a:t>
            </a:r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1419291-546A-48D1-867A-14888CE033DD}"/>
              </a:ext>
            </a:extLst>
          </p:cNvPr>
          <p:cNvSpPr/>
          <p:nvPr/>
        </p:nvSpPr>
        <p:spPr>
          <a:xfrm>
            <a:off x="758536" y="2463365"/>
            <a:ext cx="8780100" cy="2031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D61B3C1-25EB-4CB1-8DCC-BC718A01537C}"/>
              </a:ext>
            </a:extLst>
          </p:cNvPr>
          <p:cNvSpPr/>
          <p:nvPr/>
        </p:nvSpPr>
        <p:spPr>
          <a:xfrm>
            <a:off x="742056" y="4821554"/>
            <a:ext cx="8459696" cy="149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6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2E75B6"/>
                </a:solidFill>
                <a:latin typeface="Arial Narrow" panose="020B0606020202030204" pitchFamily="34" charset="0"/>
              </a:rPr>
              <a:t>General and specific objectives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CF8C93-6575-4420-B996-6B4B68C1E15B}"/>
              </a:ext>
            </a:extLst>
          </p:cNvPr>
          <p:cNvSpPr txBox="1"/>
          <p:nvPr/>
        </p:nvSpPr>
        <p:spPr>
          <a:xfrm>
            <a:off x="758536" y="1790191"/>
            <a:ext cx="10407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Minimize the impacts of cybersecurity incidents on the electric power system.</a:t>
            </a:r>
            <a:endParaRPr lang="en-US" sz="2400" b="1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Specific objectives: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 implement cybersecurity policies;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 encourage information sharing;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 promote the management, assessment and treatment of cybersecurity risks;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 accomplish cybersecurity maturity;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 adopt segmentation policies among operating, corporate and other relevant networks, with Internet access control;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 establish fast response procedures to contain cyber incidents.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6CE97C3-7FCA-4808-8161-7AB1B731E547}"/>
              </a:ext>
            </a:extLst>
          </p:cNvPr>
          <p:cNvSpPr/>
          <p:nvPr/>
        </p:nvSpPr>
        <p:spPr>
          <a:xfrm>
            <a:off x="742056" y="2483318"/>
            <a:ext cx="10407211" cy="3394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7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2E75B6"/>
                </a:solidFill>
                <a:latin typeface="Arial Narrow" panose="020B0606020202030204" pitchFamily="34" charset="0"/>
              </a:rPr>
              <a:t>Desired goals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CF8C93-6575-4420-B996-6B4B68C1E15B}"/>
              </a:ext>
            </a:extLst>
          </p:cNvPr>
          <p:cNvSpPr txBox="1"/>
          <p:nvPr/>
        </p:nvSpPr>
        <p:spPr>
          <a:xfrm>
            <a:off x="716591" y="1890859"/>
            <a:ext cx="104072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Increased resilience of ONS (Brazilian ISO) systems and agents connected to the Operator;</a:t>
            </a:r>
            <a:endParaRPr lang="pt-BR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maintenance of continuity in the provision of services;</a:t>
            </a:r>
            <a:endParaRPr lang="pt-BR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improvement in the management of cybersecurity incidents and in the sharing of information about those incidents</a:t>
            </a:r>
            <a:r>
              <a:rPr lang="pt-BR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improving the governance of critical or relevant data</a:t>
            </a:r>
            <a:r>
              <a:rPr lang="pt-BR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application of minimum technical cybersecurity standards</a:t>
            </a:r>
            <a:r>
              <a:rPr lang="pt-BR"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E374BE-971C-4D85-9F7D-6F899BBCB4C3}"/>
              </a:ext>
            </a:extLst>
          </p:cNvPr>
          <p:cNvSpPr/>
          <p:nvPr/>
        </p:nvSpPr>
        <p:spPr>
          <a:xfrm>
            <a:off x="1184818" y="2868328"/>
            <a:ext cx="8546323" cy="72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1702821-7A6B-4A87-B689-30E253A497EB}"/>
              </a:ext>
            </a:extLst>
          </p:cNvPr>
          <p:cNvSpPr/>
          <p:nvPr/>
        </p:nvSpPr>
        <p:spPr>
          <a:xfrm>
            <a:off x="1184818" y="3596810"/>
            <a:ext cx="9614727" cy="1056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EF5AA6C-85A2-4518-B81E-F4DC44805AF0}"/>
              </a:ext>
            </a:extLst>
          </p:cNvPr>
          <p:cNvSpPr/>
          <p:nvPr/>
        </p:nvSpPr>
        <p:spPr>
          <a:xfrm>
            <a:off x="716591" y="4779073"/>
            <a:ext cx="9957826" cy="60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13E85D5-AB51-468E-B619-5826A072A2DF}"/>
              </a:ext>
            </a:extLst>
          </p:cNvPr>
          <p:cNvSpPr/>
          <p:nvPr/>
        </p:nvSpPr>
        <p:spPr>
          <a:xfrm>
            <a:off x="1068198" y="5507555"/>
            <a:ext cx="9606219" cy="89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3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2E75B6"/>
                </a:solidFill>
                <a:latin typeface="Arial Narrow" panose="020B0606020202030204" pitchFamily="34" charset="0"/>
              </a:rPr>
              <a:t>Alternative solutions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CF8C93-6575-4420-B996-6B4B68C1E15B}"/>
              </a:ext>
            </a:extLst>
          </p:cNvPr>
          <p:cNvSpPr txBox="1"/>
          <p:nvPr/>
        </p:nvSpPr>
        <p:spPr>
          <a:xfrm>
            <a:off x="589656" y="1916983"/>
            <a:ext cx="111800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Alternative 1 (A1): </a:t>
            </a:r>
            <a:r>
              <a:rPr lang="en-US" sz="28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Do not regulate;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Alternative 2 (A2): </a:t>
            </a:r>
            <a:r>
              <a:rPr lang="en-US" sz="28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 guide and disseminate cybersecurity best practices to industry players;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Alternative 3 (A3): </a:t>
            </a:r>
            <a:r>
              <a:rPr lang="en-US" sz="28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 regulate cybersecurity policy;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i="1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Alternative 4 (A4): </a:t>
            </a:r>
            <a:r>
              <a:rPr lang="en-US" sz="28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 regulate more prescriptive requirements for cybersecurity.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6AEA030-B6EF-44D8-A2AD-5C6A4A2A10D6}"/>
              </a:ext>
            </a:extLst>
          </p:cNvPr>
          <p:cNvSpPr/>
          <p:nvPr/>
        </p:nvSpPr>
        <p:spPr>
          <a:xfrm>
            <a:off x="1059690" y="2694371"/>
            <a:ext cx="10542653" cy="1056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7EC01B9-F72B-447A-9A2D-C3C5799B06B9}"/>
              </a:ext>
            </a:extLst>
          </p:cNvPr>
          <p:cNvSpPr/>
          <p:nvPr/>
        </p:nvSpPr>
        <p:spPr>
          <a:xfrm>
            <a:off x="1165568" y="3902142"/>
            <a:ext cx="8438933" cy="1056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CD37EE-CCC5-4BC1-A68D-B9A81B338907}"/>
              </a:ext>
            </a:extLst>
          </p:cNvPr>
          <p:cNvSpPr/>
          <p:nvPr/>
        </p:nvSpPr>
        <p:spPr>
          <a:xfrm>
            <a:off x="742056" y="4821554"/>
            <a:ext cx="9402971" cy="1056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1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2E75B6"/>
                </a:solidFill>
                <a:latin typeface="Arial Narrow" panose="020B0606020202030204" pitchFamily="34" charset="0"/>
              </a:rPr>
              <a:t>Alternative Choice Analysis – Risk matrix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17B54A-E983-43E6-AC07-435F79990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98" y="2428661"/>
            <a:ext cx="8165655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91DE7EB-84EB-4912-8678-7D6E99CD103A}"/>
              </a:ext>
            </a:extLst>
          </p:cNvPr>
          <p:cNvSpPr txBox="1"/>
          <p:nvPr/>
        </p:nvSpPr>
        <p:spPr>
          <a:xfrm>
            <a:off x="1609634" y="1765887"/>
            <a:ext cx="719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lvl2pPr>
          </a:lstStyle>
          <a:p>
            <a:r>
              <a:rPr lang="en-US"/>
              <a:t>Risk of cybersecurity incidents in the Electric Power System</a:t>
            </a:r>
            <a:endParaRPr lang="pt-BR">
              <a:solidFill>
                <a:srgbClr val="FF000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58FCDCC-62E5-48E7-8CEA-BE763D0BD76A}"/>
              </a:ext>
            </a:extLst>
          </p:cNvPr>
          <p:cNvSpPr/>
          <p:nvPr/>
        </p:nvSpPr>
        <p:spPr>
          <a:xfrm>
            <a:off x="2469582" y="2581835"/>
            <a:ext cx="1084730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Very high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5C3D7B2-9C7F-4BFF-9A94-CD47FBA646A3}"/>
              </a:ext>
            </a:extLst>
          </p:cNvPr>
          <p:cNvSpPr/>
          <p:nvPr/>
        </p:nvSpPr>
        <p:spPr>
          <a:xfrm>
            <a:off x="2388900" y="3267635"/>
            <a:ext cx="1084730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High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ED10B4-CBD9-45DC-8A02-AAFC06D41BD6}"/>
              </a:ext>
            </a:extLst>
          </p:cNvPr>
          <p:cNvSpPr/>
          <p:nvPr/>
        </p:nvSpPr>
        <p:spPr>
          <a:xfrm>
            <a:off x="2362005" y="3812494"/>
            <a:ext cx="1156448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Moderate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C4AB982-6387-401F-8363-3ADC2F6D3F0C}"/>
              </a:ext>
            </a:extLst>
          </p:cNvPr>
          <p:cNvSpPr/>
          <p:nvPr/>
        </p:nvSpPr>
        <p:spPr>
          <a:xfrm>
            <a:off x="2433723" y="4567165"/>
            <a:ext cx="1084730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Low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B4BD60-C1B8-4164-A7E3-1621223DCFC9}"/>
              </a:ext>
            </a:extLst>
          </p:cNvPr>
          <p:cNvSpPr/>
          <p:nvPr/>
        </p:nvSpPr>
        <p:spPr>
          <a:xfrm>
            <a:off x="2388900" y="5225079"/>
            <a:ext cx="1084730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Very low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215D4B-D8A1-4E56-9DAE-2C528F5498E8}"/>
              </a:ext>
            </a:extLst>
          </p:cNvPr>
          <p:cNvSpPr/>
          <p:nvPr/>
        </p:nvSpPr>
        <p:spPr>
          <a:xfrm>
            <a:off x="8808442" y="5877997"/>
            <a:ext cx="1084730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Very high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0DA0192-4615-42DB-8406-957B76B3D263}"/>
              </a:ext>
            </a:extLst>
          </p:cNvPr>
          <p:cNvSpPr/>
          <p:nvPr/>
        </p:nvSpPr>
        <p:spPr>
          <a:xfrm>
            <a:off x="7646891" y="5877997"/>
            <a:ext cx="1084730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High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F35AFDE-155A-49F8-813E-61DEBFB4746E}"/>
              </a:ext>
            </a:extLst>
          </p:cNvPr>
          <p:cNvSpPr/>
          <p:nvPr/>
        </p:nvSpPr>
        <p:spPr>
          <a:xfrm>
            <a:off x="6277590" y="5877997"/>
            <a:ext cx="1156448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Moderate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58811C9-9897-477F-B386-A8A2BFDC4ABA}"/>
              </a:ext>
            </a:extLst>
          </p:cNvPr>
          <p:cNvSpPr/>
          <p:nvPr/>
        </p:nvSpPr>
        <p:spPr>
          <a:xfrm>
            <a:off x="5036437" y="5877997"/>
            <a:ext cx="1084730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Low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113E0AC-F002-4B3A-8E67-429A09E0902E}"/>
              </a:ext>
            </a:extLst>
          </p:cNvPr>
          <p:cNvSpPr/>
          <p:nvPr/>
        </p:nvSpPr>
        <p:spPr>
          <a:xfrm>
            <a:off x="3700696" y="5877997"/>
            <a:ext cx="1148560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Very low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D71FD8-2273-4E53-B243-564051FC338B}"/>
              </a:ext>
            </a:extLst>
          </p:cNvPr>
          <p:cNvSpPr txBox="1"/>
          <p:nvPr/>
        </p:nvSpPr>
        <p:spPr>
          <a:xfrm rot="16200000">
            <a:off x="475875" y="3866997"/>
            <a:ext cx="32460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Probability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37596F-1E17-4A6D-807E-2E55351CDC89}"/>
              </a:ext>
            </a:extLst>
          </p:cNvPr>
          <p:cNvSpPr txBox="1"/>
          <p:nvPr/>
        </p:nvSpPr>
        <p:spPr>
          <a:xfrm>
            <a:off x="3554312" y="6293463"/>
            <a:ext cx="65260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Impact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E07940E-C56A-406A-8248-ADDE17E7E735}"/>
              </a:ext>
            </a:extLst>
          </p:cNvPr>
          <p:cNvSpPr/>
          <p:nvPr/>
        </p:nvSpPr>
        <p:spPr>
          <a:xfrm>
            <a:off x="847087" y="2193638"/>
            <a:ext cx="10606976" cy="4555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5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rial Narrow Italic"/>
        <a:ea typeface=""/>
        <a:cs typeface=""/>
      </a:majorFont>
      <a:minorFont>
        <a:latin typeface="Arial Narrow Bold Italic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7ff91d9-5daf-4dcd-bbc1-24a015f46c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124E2C4FE6041A270E28699AADEDA" ma:contentTypeVersion="5" ma:contentTypeDescription="Crie um novo documento." ma:contentTypeScope="" ma:versionID="ebdf6e4e4e29a106a2776244637fb75d">
  <xsd:schema xmlns:xsd="http://www.w3.org/2001/XMLSchema" xmlns:xs="http://www.w3.org/2001/XMLSchema" xmlns:p="http://schemas.microsoft.com/office/2006/metadata/properties" xmlns:ns2="e7ff91d9-5daf-4dcd-bbc1-24a015f46cd7" xmlns:ns3="8f16dd01-4419-4442-8bc6-84fad75e4ba8" targetNamespace="http://schemas.microsoft.com/office/2006/metadata/properties" ma:root="true" ma:fieldsID="bf84e7009e0a9d579ee93924801c14f5" ns2:_="" ns3:_="">
    <xsd:import namespace="e7ff91d9-5daf-4dcd-bbc1-24a015f46cd7"/>
    <xsd:import namespace="8f16dd01-4419-4442-8bc6-84fad75e4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f91d9-5daf-4dcd-bbc1-24a015f46c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tatus de liberação" ma:internalName="_x0024_Resources_x003a_core_x002c_Signoff_Status_x003b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6dd01-4419-4442-8bc6-84fad75e4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12980F-F9C9-46D5-AC8B-E605B19FFAD7}">
  <ds:schemaRefs>
    <ds:schemaRef ds:uri="8f16dd01-4419-4442-8bc6-84fad75e4ba8"/>
    <ds:schemaRef ds:uri="e7ff91d9-5daf-4dcd-bbc1-24a015f46c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BDCC26-6F10-423C-B376-B9941C48EDEF}">
  <ds:schemaRefs>
    <ds:schemaRef ds:uri="8f16dd01-4419-4442-8bc6-84fad75e4ba8"/>
    <ds:schemaRef ds:uri="e7ff91d9-5daf-4dcd-bbc1-24a015f46c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16FEA8A-070B-4334-9E78-7FAAA1EE13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Arial Narrow Bold Italic</vt:lpstr>
      <vt:lpstr>Arial Narrow Italic</vt:lpstr>
      <vt:lpstr>Calibri</vt:lpstr>
      <vt:lpstr>Tema do Office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Vavallo (SCR)</dc:creator>
  <cp:lastModifiedBy>Bruno Mazeto</cp:lastModifiedBy>
  <cp:revision>1</cp:revision>
  <dcterms:created xsi:type="dcterms:W3CDTF">2018-09-21T19:05:09Z</dcterms:created>
  <dcterms:modified xsi:type="dcterms:W3CDTF">2021-03-24T12:57:58Z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0x0101005CE124E2C4FE6041A270E28699AADEDA</vt:lpwstr>
  </property>
</Properties>
</file>